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6"/>
  </p:notesMasterIdLst>
  <p:handoutMasterIdLst>
    <p:handoutMasterId r:id="rId17"/>
  </p:handoutMasterIdLst>
  <p:sldIdLst>
    <p:sldId id="257" r:id="rId5"/>
    <p:sldId id="259" r:id="rId6"/>
    <p:sldId id="325" r:id="rId7"/>
    <p:sldId id="320" r:id="rId8"/>
    <p:sldId id="337" r:id="rId9"/>
    <p:sldId id="322" r:id="rId10"/>
    <p:sldId id="318" r:id="rId11"/>
    <p:sldId id="324" r:id="rId12"/>
    <p:sldId id="317" r:id="rId13"/>
    <p:sldId id="338" r:id="rId14"/>
    <p:sldId id="339"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55F90"/>
    <a:srgbClr val="795498"/>
    <a:srgbClr val="EAD4FB"/>
    <a:srgbClr val="895FAA"/>
    <a:srgbClr val="8A67ED"/>
    <a:srgbClr val="E24062"/>
    <a:srgbClr val="FF3225"/>
    <a:srgbClr val="EC5EC8"/>
    <a:srgbClr val="51BAF8"/>
    <a:srgbClr val="079CF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53B6A57-1D3F-45B3-8506-C13267970D92}" v="2" dt="2024-09-13T08:27:22.748"/>
    <p1510:client id="{CB9FF5FC-8DED-2279-B8CD-818B129E2E60}" v="24" dt="2024-09-11T13:06:03.15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243"/>
    <p:restoredTop sz="94742"/>
  </p:normalViewPr>
  <p:slideViewPr>
    <p:cSldViewPr snapToGrid="0">
      <p:cViewPr varScale="1">
        <p:scale>
          <a:sx n="78" d="100"/>
          <a:sy n="78" d="100"/>
        </p:scale>
        <p:origin x="686" y="67"/>
      </p:cViewPr>
      <p:guideLst>
        <p:guide orient="horz" pos="2160"/>
        <p:guide pos="384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aurent Prinderre" userId="S::laurent.prinderre@epitech.digital::f92860b0-8382-4a40-9ecf-93b1bad80af4" providerId="AD" clId="Web-{A53B6A57-1D3F-45B3-8506-C13267970D92}"/>
    <pc:docChg chg="modSld">
      <pc:chgData name="Laurent Prinderre" userId="S::laurent.prinderre@epitech.digital::f92860b0-8382-4a40-9ecf-93b1bad80af4" providerId="AD" clId="Web-{A53B6A57-1D3F-45B3-8506-C13267970D92}" dt="2024-09-13T08:27:22.748" v="1"/>
      <pc:docMkLst>
        <pc:docMk/>
      </pc:docMkLst>
      <pc:sldChg chg="delSp">
        <pc:chgData name="Laurent Prinderre" userId="S::laurent.prinderre@epitech.digital::f92860b0-8382-4a40-9ecf-93b1bad80af4" providerId="AD" clId="Web-{A53B6A57-1D3F-45B3-8506-C13267970D92}" dt="2024-09-13T08:27:17.435" v="0"/>
        <pc:sldMkLst>
          <pc:docMk/>
          <pc:sldMk cId="1386776006" sldId="338"/>
        </pc:sldMkLst>
        <pc:spChg chg="del">
          <ac:chgData name="Laurent Prinderre" userId="S::laurent.prinderre@epitech.digital::f92860b0-8382-4a40-9ecf-93b1bad80af4" providerId="AD" clId="Web-{A53B6A57-1D3F-45B3-8506-C13267970D92}" dt="2024-09-13T08:27:17.435" v="0"/>
          <ac:spMkLst>
            <pc:docMk/>
            <pc:sldMk cId="1386776006" sldId="338"/>
            <ac:spMk id="4" creationId="{05D93511-97B1-C3C7-BCE5-826DFA61AA68}"/>
          </ac:spMkLst>
        </pc:spChg>
      </pc:sldChg>
      <pc:sldChg chg="delSp">
        <pc:chgData name="Laurent Prinderre" userId="S::laurent.prinderre@epitech.digital::f92860b0-8382-4a40-9ecf-93b1bad80af4" providerId="AD" clId="Web-{A53B6A57-1D3F-45B3-8506-C13267970D92}" dt="2024-09-13T08:27:22.748" v="1"/>
        <pc:sldMkLst>
          <pc:docMk/>
          <pc:sldMk cId="2192329578" sldId="339"/>
        </pc:sldMkLst>
        <pc:spChg chg="del">
          <ac:chgData name="Laurent Prinderre" userId="S::laurent.prinderre@epitech.digital::f92860b0-8382-4a40-9ecf-93b1bad80af4" providerId="AD" clId="Web-{A53B6A57-1D3F-45B3-8506-C13267970D92}" dt="2024-09-13T08:27:22.748" v="1"/>
          <ac:spMkLst>
            <pc:docMk/>
            <pc:sldMk cId="2192329578" sldId="339"/>
            <ac:spMk id="3" creationId="{83C5519E-8900-ADDA-C896-0C32CD55FC79}"/>
          </ac:spMkLst>
        </pc:spChg>
      </pc:sldChg>
    </pc:docChg>
  </pc:docChgLst>
  <pc:docChgLst>
    <pc:chgData name="Jezabel Taïeb" userId="S::jezabel.taieb@epitech.digital::c6563b4b-a522-4355-bf90-a6cfae544d94" providerId="AD" clId="Web-{CB9FF5FC-8DED-2279-B8CD-818B129E2E60}"/>
    <pc:docChg chg="modSld">
      <pc:chgData name="Jezabel Taïeb" userId="S::jezabel.taieb@epitech.digital::c6563b4b-a522-4355-bf90-a6cfae544d94" providerId="AD" clId="Web-{CB9FF5FC-8DED-2279-B8CD-818B129E2E60}" dt="2024-09-11T13:06:03.156" v="15" actId="20577"/>
      <pc:docMkLst>
        <pc:docMk/>
      </pc:docMkLst>
      <pc:sldChg chg="modSp">
        <pc:chgData name="Jezabel Taïeb" userId="S::jezabel.taieb@epitech.digital::c6563b4b-a522-4355-bf90-a6cfae544d94" providerId="AD" clId="Web-{CB9FF5FC-8DED-2279-B8CD-818B129E2E60}" dt="2024-09-11T13:06:03.156" v="15" actId="20577"/>
        <pc:sldMkLst>
          <pc:docMk/>
          <pc:sldMk cId="2069315438" sldId="318"/>
        </pc:sldMkLst>
        <pc:spChg chg="mod">
          <ac:chgData name="Jezabel Taïeb" userId="S::jezabel.taieb@epitech.digital::c6563b4b-a522-4355-bf90-a6cfae544d94" providerId="AD" clId="Web-{CB9FF5FC-8DED-2279-B8CD-818B129E2E60}" dt="2024-09-11T13:06:03.156" v="15" actId="20577"/>
          <ac:spMkLst>
            <pc:docMk/>
            <pc:sldMk cId="2069315438" sldId="318"/>
            <ac:spMk id="5" creationId="{C2EABE57-BC9F-9DE2-4449-D03D4B08DF6B}"/>
          </ac:spMkLst>
        </pc:spChg>
        <pc:spChg chg="mod">
          <ac:chgData name="Jezabel Taïeb" userId="S::jezabel.taieb@epitech.digital::c6563b4b-a522-4355-bf90-a6cfae544d94" providerId="AD" clId="Web-{CB9FF5FC-8DED-2279-B8CD-818B129E2E60}" dt="2024-09-11T13:05:39.202" v="10" actId="20577"/>
          <ac:spMkLst>
            <pc:docMk/>
            <pc:sldMk cId="2069315438" sldId="318"/>
            <ac:spMk id="113" creationId="{D332305D-391A-4146-A45B-B71254F394D4}"/>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8F0FE08-4B17-4F02-89A6-02064AC7A7E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D"/>
          </a:p>
        </p:txBody>
      </p:sp>
      <p:sp>
        <p:nvSpPr>
          <p:cNvPr id="3" name="Date Placeholder 2">
            <a:extLst>
              <a:ext uri="{FF2B5EF4-FFF2-40B4-BE49-F238E27FC236}">
                <a16:creationId xmlns:a16="http://schemas.microsoft.com/office/drawing/2014/main" id="{B5CD1642-0CC4-4510-BAF2-C26553D2A07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CD227D8-FD49-4F1F-9963-3A36E2009DB8}" type="datetimeFigureOut">
              <a:rPr lang="en-ID" smtClean="0"/>
              <a:t>10/10/2025</a:t>
            </a:fld>
            <a:endParaRPr lang="en-ID"/>
          </a:p>
        </p:txBody>
      </p:sp>
      <p:sp>
        <p:nvSpPr>
          <p:cNvPr id="4" name="Footer Placeholder 3">
            <a:extLst>
              <a:ext uri="{FF2B5EF4-FFF2-40B4-BE49-F238E27FC236}">
                <a16:creationId xmlns:a16="http://schemas.microsoft.com/office/drawing/2014/main" id="{AF16E5BC-DA08-4F0F-B1F5-89483891599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D"/>
          </a:p>
        </p:txBody>
      </p:sp>
      <p:sp>
        <p:nvSpPr>
          <p:cNvPr id="5" name="Slide Number Placeholder 4">
            <a:extLst>
              <a:ext uri="{FF2B5EF4-FFF2-40B4-BE49-F238E27FC236}">
                <a16:creationId xmlns:a16="http://schemas.microsoft.com/office/drawing/2014/main" id="{DD6454F8-4E96-47AF-8ECC-143C6AC2506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3196B77-C21D-4A5E-8603-B2B2F9771493}" type="slidenum">
              <a:rPr lang="en-ID" smtClean="0"/>
              <a:t>‹N°›</a:t>
            </a:fld>
            <a:endParaRPr lang="en-ID"/>
          </a:p>
        </p:txBody>
      </p:sp>
    </p:spTree>
    <p:extLst>
      <p:ext uri="{BB962C8B-B14F-4D97-AF65-F5344CB8AC3E}">
        <p14:creationId xmlns:p14="http://schemas.microsoft.com/office/powerpoint/2010/main" val="311656504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D"/>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8FC1134-C1C8-46F1-B9FF-19A00C243E1C}" type="datetimeFigureOut">
              <a:rPr lang="en-ID" smtClean="0"/>
              <a:t>10/10/2025</a:t>
            </a:fld>
            <a:endParaRPr lang="en-ID"/>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D"/>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D"/>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03C001F-DFAC-407B-B4A2-F094AA626071}" type="slidenum">
              <a:rPr lang="en-ID" smtClean="0"/>
              <a:t>‹N°›</a:t>
            </a:fld>
            <a:endParaRPr lang="en-ID"/>
          </a:p>
        </p:txBody>
      </p:sp>
    </p:spTree>
    <p:extLst>
      <p:ext uri="{BB962C8B-B14F-4D97-AF65-F5344CB8AC3E}">
        <p14:creationId xmlns:p14="http://schemas.microsoft.com/office/powerpoint/2010/main" val="1263267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E03C001F-DFAC-407B-B4A2-F094AA626071}" type="slidenum">
              <a:rPr lang="en-ID" smtClean="0"/>
              <a:t>3</a:t>
            </a:fld>
            <a:endParaRPr lang="en-ID"/>
          </a:p>
        </p:txBody>
      </p:sp>
    </p:spTree>
    <p:extLst>
      <p:ext uri="{BB962C8B-B14F-4D97-AF65-F5344CB8AC3E}">
        <p14:creationId xmlns:p14="http://schemas.microsoft.com/office/powerpoint/2010/main" val="31906618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E03C001F-DFAC-407B-B4A2-F094AA626071}" type="slidenum">
              <a:rPr lang="en-ID" smtClean="0"/>
              <a:t>4</a:t>
            </a:fld>
            <a:endParaRPr lang="en-ID"/>
          </a:p>
        </p:txBody>
      </p:sp>
    </p:spTree>
    <p:extLst>
      <p:ext uri="{BB962C8B-B14F-4D97-AF65-F5344CB8AC3E}">
        <p14:creationId xmlns:p14="http://schemas.microsoft.com/office/powerpoint/2010/main" val="17938571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dirty="0">
              <a:cs typeface="Calibri"/>
            </a:endParaRPr>
          </a:p>
        </p:txBody>
      </p:sp>
      <p:sp>
        <p:nvSpPr>
          <p:cNvPr id="4" name="Espace réservé du numéro de diapositive 3"/>
          <p:cNvSpPr>
            <a:spLocks noGrp="1"/>
          </p:cNvSpPr>
          <p:nvPr>
            <p:ph type="sldNum" sz="quarter" idx="5"/>
          </p:nvPr>
        </p:nvSpPr>
        <p:spPr/>
        <p:txBody>
          <a:bodyPr/>
          <a:lstStyle/>
          <a:p>
            <a:fld id="{E03C001F-DFAC-407B-B4A2-F094AA626071}" type="slidenum">
              <a:rPr lang="en-ID" smtClean="0"/>
              <a:t>8</a:t>
            </a:fld>
            <a:endParaRPr lang="en-ID"/>
          </a:p>
        </p:txBody>
      </p:sp>
    </p:spTree>
    <p:extLst>
      <p:ext uri="{BB962C8B-B14F-4D97-AF65-F5344CB8AC3E}">
        <p14:creationId xmlns:p14="http://schemas.microsoft.com/office/powerpoint/2010/main" val="8845817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E03C001F-DFAC-407B-B4A2-F094AA626071}" type="slidenum">
              <a:rPr lang="en-ID" smtClean="0"/>
              <a:t>9</a:t>
            </a:fld>
            <a:endParaRPr lang="en-ID"/>
          </a:p>
        </p:txBody>
      </p:sp>
    </p:spTree>
    <p:extLst>
      <p:ext uri="{BB962C8B-B14F-4D97-AF65-F5344CB8AC3E}">
        <p14:creationId xmlns:p14="http://schemas.microsoft.com/office/powerpoint/2010/main" val="10482349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AAE66E-EE0A-C89F-4351-959ED6209DAC}"/>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192A5E2C-0510-0E75-22DE-42360BB8868F}"/>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E623408D-0CBC-A0A6-B50C-3747744628C1}"/>
              </a:ext>
            </a:extLst>
          </p:cNvPr>
          <p:cNvSpPr>
            <a:spLocks noGrp="1"/>
          </p:cNvSpPr>
          <p:nvPr>
            <p:ph type="body" idx="1"/>
          </p:nvPr>
        </p:nvSpPr>
        <p:spPr/>
        <p:txBody>
          <a:bodyPr/>
          <a:lstStyle/>
          <a:p>
            <a:r>
              <a:rPr lang="fr-FR" dirty="0"/>
              <a:t>Stop les protos </a:t>
            </a:r>
            <a:r>
              <a:rPr lang="fr-FR" dirty="0" err="1"/>
              <a:t>figma</a:t>
            </a:r>
            <a:r>
              <a:rPr lang="fr-FR" dirty="0"/>
              <a:t> sans réalisation derrière pour les </a:t>
            </a:r>
            <a:r>
              <a:rPr lang="fr-FR" dirty="0" err="1"/>
              <a:t>demo</a:t>
            </a:r>
            <a:r>
              <a:rPr lang="fr-FR" dirty="0"/>
              <a:t> client.</a:t>
            </a:r>
          </a:p>
        </p:txBody>
      </p:sp>
      <p:sp>
        <p:nvSpPr>
          <p:cNvPr id="4" name="Espace réservé du numéro de diapositive 3">
            <a:extLst>
              <a:ext uri="{FF2B5EF4-FFF2-40B4-BE49-F238E27FC236}">
                <a16:creationId xmlns:a16="http://schemas.microsoft.com/office/drawing/2014/main" id="{5D850E82-1DEE-30AF-A291-106E0BC47224}"/>
              </a:ext>
            </a:extLst>
          </p:cNvPr>
          <p:cNvSpPr>
            <a:spLocks noGrp="1"/>
          </p:cNvSpPr>
          <p:nvPr>
            <p:ph type="sldNum" sz="quarter" idx="5"/>
          </p:nvPr>
        </p:nvSpPr>
        <p:spPr/>
        <p:txBody>
          <a:bodyPr/>
          <a:lstStyle/>
          <a:p>
            <a:fld id="{E03C001F-DFAC-407B-B4A2-F094AA626071}" type="slidenum">
              <a:rPr lang="en-ID" smtClean="0"/>
              <a:t>10</a:t>
            </a:fld>
            <a:endParaRPr lang="en-ID"/>
          </a:p>
        </p:txBody>
      </p:sp>
    </p:spTree>
    <p:extLst>
      <p:ext uri="{BB962C8B-B14F-4D97-AF65-F5344CB8AC3E}">
        <p14:creationId xmlns:p14="http://schemas.microsoft.com/office/powerpoint/2010/main" val="25523819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96D98B-39A9-2EB5-2D6A-1484A1D0B68E}"/>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7431CC69-C004-892E-7C78-46B1D83A0C29}"/>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39EDAB50-2807-2832-67DA-88511B31FC80}"/>
              </a:ext>
            </a:extLst>
          </p:cNvPr>
          <p:cNvSpPr>
            <a:spLocks noGrp="1"/>
          </p:cNvSpPr>
          <p:nvPr>
            <p:ph type="body" idx="1"/>
          </p:nvPr>
        </p:nvSpPr>
        <p:spPr/>
        <p:txBody>
          <a:bodyPr/>
          <a:lstStyle/>
          <a:p>
            <a:r>
              <a:rPr lang="fr-FR" dirty="0"/>
              <a:t>Proposez des MVP rapide à développer</a:t>
            </a:r>
          </a:p>
        </p:txBody>
      </p:sp>
      <p:sp>
        <p:nvSpPr>
          <p:cNvPr id="4" name="Espace réservé du numéro de diapositive 3">
            <a:extLst>
              <a:ext uri="{FF2B5EF4-FFF2-40B4-BE49-F238E27FC236}">
                <a16:creationId xmlns:a16="http://schemas.microsoft.com/office/drawing/2014/main" id="{3B4945A6-AD19-37A9-2042-36A58BF37D8A}"/>
              </a:ext>
            </a:extLst>
          </p:cNvPr>
          <p:cNvSpPr>
            <a:spLocks noGrp="1"/>
          </p:cNvSpPr>
          <p:nvPr>
            <p:ph type="sldNum" sz="quarter" idx="5"/>
          </p:nvPr>
        </p:nvSpPr>
        <p:spPr/>
        <p:txBody>
          <a:bodyPr/>
          <a:lstStyle/>
          <a:p>
            <a:fld id="{E03C001F-DFAC-407B-B4A2-F094AA626071}" type="slidenum">
              <a:rPr lang="en-ID" smtClean="0"/>
              <a:t>11</a:t>
            </a:fld>
            <a:endParaRPr lang="en-ID"/>
          </a:p>
        </p:txBody>
      </p:sp>
    </p:spTree>
    <p:extLst>
      <p:ext uri="{BB962C8B-B14F-4D97-AF65-F5344CB8AC3E}">
        <p14:creationId xmlns:p14="http://schemas.microsoft.com/office/powerpoint/2010/main" val="3579908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SlideAdd1">
    <p:spTree>
      <p:nvGrpSpPr>
        <p:cNvPr id="1" name=""/>
        <p:cNvGrpSpPr/>
        <p:nvPr/>
      </p:nvGrpSpPr>
      <p:grpSpPr>
        <a:xfrm>
          <a:off x="0" y="0"/>
          <a:ext cx="0" cy="0"/>
          <a:chOff x="0" y="0"/>
          <a:chExt cx="0" cy="0"/>
        </a:xfrm>
      </p:grpSpPr>
      <p:sp>
        <p:nvSpPr>
          <p:cNvPr id="5" name="PpHolder5">
            <a:extLst>
              <a:ext uri="{FF2B5EF4-FFF2-40B4-BE49-F238E27FC236}">
                <a16:creationId xmlns:a16="http://schemas.microsoft.com/office/drawing/2014/main" id="{93B10ACF-96C2-42CE-9721-17CA13F6DF6C}"/>
              </a:ext>
            </a:extLst>
          </p:cNvPr>
          <p:cNvSpPr>
            <a:spLocks noGrp="1"/>
          </p:cNvSpPr>
          <p:nvPr>
            <p:ph type="pic" sz="quarter" idx="10"/>
          </p:nvPr>
        </p:nvSpPr>
        <p:spPr>
          <a:xfrm>
            <a:off x="5206536" y="0"/>
            <a:ext cx="6985465" cy="5874144"/>
          </a:xfrm>
          <a:custGeom>
            <a:avLst/>
            <a:gdLst>
              <a:gd name="connsiteX0" fmla="*/ 439252 w 6985465"/>
              <a:gd name="connsiteY0" fmla="*/ 0 h 5874144"/>
              <a:gd name="connsiteX1" fmla="*/ 6985465 w 6985465"/>
              <a:gd name="connsiteY1" fmla="*/ 0 h 5874144"/>
              <a:gd name="connsiteX2" fmla="*/ 6985465 w 6985465"/>
              <a:gd name="connsiteY2" fmla="*/ 5873534 h 5874144"/>
              <a:gd name="connsiteX3" fmla="*/ 6948553 w 6985465"/>
              <a:gd name="connsiteY3" fmla="*/ 5874144 h 5874144"/>
              <a:gd name="connsiteX4" fmla="*/ 6508461 w 6985465"/>
              <a:gd name="connsiteY4" fmla="*/ 5649480 h 5874144"/>
              <a:gd name="connsiteX5" fmla="*/ 1080823 w 6985465"/>
              <a:gd name="connsiteY5" fmla="*/ 4246168 h 5874144"/>
              <a:gd name="connsiteX6" fmla="*/ 406091 w 6985465"/>
              <a:gd name="connsiteY6" fmla="*/ 71892 h 5874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85465" h="5874144">
                <a:moveTo>
                  <a:pt x="439252" y="0"/>
                </a:moveTo>
                <a:lnTo>
                  <a:pt x="6985465" y="0"/>
                </a:lnTo>
                <a:lnTo>
                  <a:pt x="6985465" y="5873534"/>
                </a:lnTo>
                <a:lnTo>
                  <a:pt x="6948553" y="5874144"/>
                </a:lnTo>
                <a:cubicBezTo>
                  <a:pt x="6771060" y="5862455"/>
                  <a:pt x="6618240" y="5791029"/>
                  <a:pt x="6508461" y="5649480"/>
                </a:cubicBezTo>
                <a:cubicBezTo>
                  <a:pt x="5630227" y="4517090"/>
                  <a:pt x="2877848" y="5066933"/>
                  <a:pt x="1080823" y="4246168"/>
                </a:cubicBezTo>
                <a:cubicBezTo>
                  <a:pt x="-98475" y="3707540"/>
                  <a:pt x="-295759" y="1705138"/>
                  <a:pt x="406091" y="71892"/>
                </a:cubicBezTo>
                <a:close/>
              </a:path>
            </a:pathLst>
          </a:custGeom>
          <a:solidFill>
            <a:schemeClr val="bg2">
              <a:lumMod val="75000"/>
            </a:schemeClr>
          </a:solidFill>
          <a:ln w="25998" cap="flat">
            <a:noFill/>
            <a:prstDash val="solid"/>
            <a:miter/>
          </a:ln>
        </p:spPr>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lvl1pPr>
              <a:defRPr lang="en-ID" sz="600">
                <a:solidFill>
                  <a:schemeClr val="tx1">
                    <a:alpha val="0"/>
                  </a:schemeClr>
                </a:solidFill>
              </a:defRPr>
            </a:lvl1pPr>
          </a:lstStyle>
          <a:p>
            <a:pPr marL="0" lvl="0"/>
            <a:endParaRPr lang="en-ID"/>
          </a:p>
        </p:txBody>
      </p:sp>
    </p:spTree>
    <p:extLst>
      <p:ext uri="{BB962C8B-B14F-4D97-AF65-F5344CB8AC3E}">
        <p14:creationId xmlns:p14="http://schemas.microsoft.com/office/powerpoint/2010/main" val="28418350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SlideAdd19">
    <p:spTree>
      <p:nvGrpSpPr>
        <p:cNvPr id="1" name=""/>
        <p:cNvGrpSpPr/>
        <p:nvPr/>
      </p:nvGrpSpPr>
      <p:grpSpPr>
        <a:xfrm>
          <a:off x="0" y="0"/>
          <a:ext cx="0" cy="0"/>
          <a:chOff x="0" y="0"/>
          <a:chExt cx="0" cy="0"/>
        </a:xfrm>
      </p:grpSpPr>
      <p:sp>
        <p:nvSpPr>
          <p:cNvPr id="15" name="PpHolder2">
            <a:extLst>
              <a:ext uri="{FF2B5EF4-FFF2-40B4-BE49-F238E27FC236}">
                <a16:creationId xmlns:a16="http://schemas.microsoft.com/office/drawing/2014/main" id="{0B3B0A67-9D25-4095-B32E-F28D297F793A}"/>
              </a:ext>
            </a:extLst>
          </p:cNvPr>
          <p:cNvSpPr>
            <a:spLocks noGrp="1"/>
          </p:cNvSpPr>
          <p:nvPr>
            <p:ph type="pic" sz="quarter" idx="13"/>
          </p:nvPr>
        </p:nvSpPr>
        <p:spPr>
          <a:xfrm>
            <a:off x="983432" y="2132856"/>
            <a:ext cx="2448272" cy="3160540"/>
          </a:xfrm>
          <a:custGeom>
            <a:avLst/>
            <a:gdLst>
              <a:gd name="connsiteX0" fmla="*/ 266372 w 2448272"/>
              <a:gd name="connsiteY0" fmla="*/ 0 h 3160540"/>
              <a:gd name="connsiteX1" fmla="*/ 2181900 w 2448272"/>
              <a:gd name="connsiteY1" fmla="*/ 0 h 3160540"/>
              <a:gd name="connsiteX2" fmla="*/ 2448272 w 2448272"/>
              <a:gd name="connsiteY2" fmla="*/ 266373 h 3160540"/>
              <a:gd name="connsiteX3" fmla="*/ 2448272 w 2448272"/>
              <a:gd name="connsiteY3" fmla="*/ 2894168 h 3160540"/>
              <a:gd name="connsiteX4" fmla="*/ 2181900 w 2448272"/>
              <a:gd name="connsiteY4" fmla="*/ 3160540 h 3160540"/>
              <a:gd name="connsiteX5" fmla="*/ 266372 w 2448272"/>
              <a:gd name="connsiteY5" fmla="*/ 3160540 h 3160540"/>
              <a:gd name="connsiteX6" fmla="*/ 0 w 2448272"/>
              <a:gd name="connsiteY6" fmla="*/ 2894168 h 3160540"/>
              <a:gd name="connsiteX7" fmla="*/ 0 w 2448272"/>
              <a:gd name="connsiteY7" fmla="*/ 266373 h 3160540"/>
              <a:gd name="connsiteX8" fmla="*/ 266372 w 2448272"/>
              <a:gd name="connsiteY8" fmla="*/ 0 h 3160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48272" h="3160540">
                <a:moveTo>
                  <a:pt x="266372" y="0"/>
                </a:moveTo>
                <a:lnTo>
                  <a:pt x="2181900" y="0"/>
                </a:lnTo>
                <a:cubicBezTo>
                  <a:pt x="2329014" y="0"/>
                  <a:pt x="2448272" y="119259"/>
                  <a:pt x="2448272" y="266373"/>
                </a:cubicBezTo>
                <a:lnTo>
                  <a:pt x="2448272" y="2894168"/>
                </a:lnTo>
                <a:cubicBezTo>
                  <a:pt x="2448272" y="3041281"/>
                  <a:pt x="2329014" y="3160540"/>
                  <a:pt x="2181900" y="3160540"/>
                </a:cubicBezTo>
                <a:lnTo>
                  <a:pt x="266372" y="3160540"/>
                </a:lnTo>
                <a:cubicBezTo>
                  <a:pt x="119259" y="3160540"/>
                  <a:pt x="0" y="3041281"/>
                  <a:pt x="0" y="2894168"/>
                </a:cubicBezTo>
                <a:lnTo>
                  <a:pt x="0" y="266373"/>
                </a:lnTo>
                <a:cubicBezTo>
                  <a:pt x="0" y="119259"/>
                  <a:pt x="119259" y="0"/>
                  <a:pt x="266372" y="0"/>
                </a:cubicBezTo>
                <a:close/>
              </a:path>
            </a:pathLst>
          </a:cu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lvl1pPr>
              <a:defRPr lang="en-ID" sz="600">
                <a:solidFill>
                  <a:schemeClr val="lt1">
                    <a:alpha val="0"/>
                  </a:schemeClr>
                </a:solidFill>
              </a:defRPr>
            </a:lvl1pPr>
          </a:lstStyle>
          <a:p>
            <a:pPr marL="0" lvl="0" algn="ctr"/>
            <a:endParaRPr lang="en-ID"/>
          </a:p>
        </p:txBody>
      </p:sp>
      <p:sp>
        <p:nvSpPr>
          <p:cNvPr id="13" name="PpHolder3">
            <a:extLst>
              <a:ext uri="{FF2B5EF4-FFF2-40B4-BE49-F238E27FC236}">
                <a16:creationId xmlns:a16="http://schemas.microsoft.com/office/drawing/2014/main" id="{F372C4C4-452E-4C40-9D5F-D97C5FA00B23}"/>
              </a:ext>
            </a:extLst>
          </p:cNvPr>
          <p:cNvSpPr>
            <a:spLocks noGrp="1"/>
          </p:cNvSpPr>
          <p:nvPr>
            <p:ph type="pic" sz="quarter" idx="12"/>
          </p:nvPr>
        </p:nvSpPr>
        <p:spPr>
          <a:xfrm>
            <a:off x="3575721" y="2132856"/>
            <a:ext cx="2448272" cy="3160540"/>
          </a:xfrm>
          <a:custGeom>
            <a:avLst/>
            <a:gdLst>
              <a:gd name="connsiteX0" fmla="*/ 266372 w 2448272"/>
              <a:gd name="connsiteY0" fmla="*/ 0 h 3160540"/>
              <a:gd name="connsiteX1" fmla="*/ 2181900 w 2448272"/>
              <a:gd name="connsiteY1" fmla="*/ 0 h 3160540"/>
              <a:gd name="connsiteX2" fmla="*/ 2448272 w 2448272"/>
              <a:gd name="connsiteY2" fmla="*/ 266373 h 3160540"/>
              <a:gd name="connsiteX3" fmla="*/ 2448272 w 2448272"/>
              <a:gd name="connsiteY3" fmla="*/ 2894168 h 3160540"/>
              <a:gd name="connsiteX4" fmla="*/ 2181900 w 2448272"/>
              <a:gd name="connsiteY4" fmla="*/ 3160540 h 3160540"/>
              <a:gd name="connsiteX5" fmla="*/ 266372 w 2448272"/>
              <a:gd name="connsiteY5" fmla="*/ 3160540 h 3160540"/>
              <a:gd name="connsiteX6" fmla="*/ 0 w 2448272"/>
              <a:gd name="connsiteY6" fmla="*/ 2894168 h 3160540"/>
              <a:gd name="connsiteX7" fmla="*/ 0 w 2448272"/>
              <a:gd name="connsiteY7" fmla="*/ 266373 h 3160540"/>
              <a:gd name="connsiteX8" fmla="*/ 266372 w 2448272"/>
              <a:gd name="connsiteY8" fmla="*/ 0 h 3160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48272" h="3160540">
                <a:moveTo>
                  <a:pt x="266372" y="0"/>
                </a:moveTo>
                <a:lnTo>
                  <a:pt x="2181900" y="0"/>
                </a:lnTo>
                <a:cubicBezTo>
                  <a:pt x="2329013" y="0"/>
                  <a:pt x="2448272" y="119259"/>
                  <a:pt x="2448272" y="266373"/>
                </a:cubicBezTo>
                <a:lnTo>
                  <a:pt x="2448272" y="2894168"/>
                </a:lnTo>
                <a:cubicBezTo>
                  <a:pt x="2448272" y="3041281"/>
                  <a:pt x="2329013" y="3160540"/>
                  <a:pt x="2181900" y="3160540"/>
                </a:cubicBezTo>
                <a:lnTo>
                  <a:pt x="266372" y="3160540"/>
                </a:lnTo>
                <a:cubicBezTo>
                  <a:pt x="119258" y="3160540"/>
                  <a:pt x="0" y="3041281"/>
                  <a:pt x="0" y="2894168"/>
                </a:cubicBezTo>
                <a:lnTo>
                  <a:pt x="0" y="266373"/>
                </a:lnTo>
                <a:cubicBezTo>
                  <a:pt x="0" y="119259"/>
                  <a:pt x="119258" y="0"/>
                  <a:pt x="266372" y="0"/>
                </a:cubicBezTo>
                <a:close/>
              </a:path>
            </a:pathLst>
          </a:cu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lvl1pPr>
              <a:defRPr lang="en-ID" sz="600">
                <a:solidFill>
                  <a:schemeClr val="lt1">
                    <a:alpha val="0"/>
                  </a:schemeClr>
                </a:solidFill>
              </a:defRPr>
            </a:lvl1pPr>
          </a:lstStyle>
          <a:p>
            <a:pPr marL="0" lvl="0" algn="ctr"/>
            <a:endParaRPr lang="en-ID"/>
          </a:p>
        </p:txBody>
      </p:sp>
      <p:sp>
        <p:nvSpPr>
          <p:cNvPr id="11" name="PpHolder4">
            <a:extLst>
              <a:ext uri="{FF2B5EF4-FFF2-40B4-BE49-F238E27FC236}">
                <a16:creationId xmlns:a16="http://schemas.microsoft.com/office/drawing/2014/main" id="{ECFD5BDC-F048-49C1-81D4-FCE203A2C066}"/>
              </a:ext>
            </a:extLst>
          </p:cNvPr>
          <p:cNvSpPr>
            <a:spLocks noGrp="1"/>
          </p:cNvSpPr>
          <p:nvPr>
            <p:ph type="pic" sz="quarter" idx="11"/>
          </p:nvPr>
        </p:nvSpPr>
        <p:spPr>
          <a:xfrm>
            <a:off x="6168008" y="2132856"/>
            <a:ext cx="2448272" cy="3160540"/>
          </a:xfrm>
          <a:custGeom>
            <a:avLst/>
            <a:gdLst>
              <a:gd name="connsiteX0" fmla="*/ 266372 w 2448272"/>
              <a:gd name="connsiteY0" fmla="*/ 0 h 3160540"/>
              <a:gd name="connsiteX1" fmla="*/ 2181900 w 2448272"/>
              <a:gd name="connsiteY1" fmla="*/ 0 h 3160540"/>
              <a:gd name="connsiteX2" fmla="*/ 2448272 w 2448272"/>
              <a:gd name="connsiteY2" fmla="*/ 266373 h 3160540"/>
              <a:gd name="connsiteX3" fmla="*/ 2448272 w 2448272"/>
              <a:gd name="connsiteY3" fmla="*/ 2894168 h 3160540"/>
              <a:gd name="connsiteX4" fmla="*/ 2181900 w 2448272"/>
              <a:gd name="connsiteY4" fmla="*/ 3160540 h 3160540"/>
              <a:gd name="connsiteX5" fmla="*/ 266372 w 2448272"/>
              <a:gd name="connsiteY5" fmla="*/ 3160540 h 3160540"/>
              <a:gd name="connsiteX6" fmla="*/ 0 w 2448272"/>
              <a:gd name="connsiteY6" fmla="*/ 2894168 h 3160540"/>
              <a:gd name="connsiteX7" fmla="*/ 0 w 2448272"/>
              <a:gd name="connsiteY7" fmla="*/ 266373 h 3160540"/>
              <a:gd name="connsiteX8" fmla="*/ 266372 w 2448272"/>
              <a:gd name="connsiteY8" fmla="*/ 0 h 3160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48272" h="3160540">
                <a:moveTo>
                  <a:pt x="266372" y="0"/>
                </a:moveTo>
                <a:lnTo>
                  <a:pt x="2181900" y="0"/>
                </a:lnTo>
                <a:cubicBezTo>
                  <a:pt x="2329013" y="0"/>
                  <a:pt x="2448272" y="119259"/>
                  <a:pt x="2448272" y="266373"/>
                </a:cubicBezTo>
                <a:lnTo>
                  <a:pt x="2448272" y="2894168"/>
                </a:lnTo>
                <a:cubicBezTo>
                  <a:pt x="2448272" y="3041281"/>
                  <a:pt x="2329013" y="3160540"/>
                  <a:pt x="2181900" y="3160540"/>
                </a:cubicBezTo>
                <a:lnTo>
                  <a:pt x="266372" y="3160540"/>
                </a:lnTo>
                <a:cubicBezTo>
                  <a:pt x="119259" y="3160540"/>
                  <a:pt x="0" y="3041281"/>
                  <a:pt x="0" y="2894168"/>
                </a:cubicBezTo>
                <a:lnTo>
                  <a:pt x="0" y="266373"/>
                </a:lnTo>
                <a:cubicBezTo>
                  <a:pt x="0" y="119259"/>
                  <a:pt x="119259" y="0"/>
                  <a:pt x="266372" y="0"/>
                </a:cubicBezTo>
                <a:close/>
              </a:path>
            </a:pathLst>
          </a:cu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lvl1pPr>
              <a:defRPr lang="en-ID" sz="600">
                <a:solidFill>
                  <a:schemeClr val="lt1">
                    <a:alpha val="0"/>
                  </a:schemeClr>
                </a:solidFill>
              </a:defRPr>
            </a:lvl1pPr>
          </a:lstStyle>
          <a:p>
            <a:pPr marL="0" lvl="0" algn="ctr"/>
            <a:endParaRPr lang="en-ID"/>
          </a:p>
        </p:txBody>
      </p:sp>
      <p:sp>
        <p:nvSpPr>
          <p:cNvPr id="9" name="PpHolder5">
            <a:extLst>
              <a:ext uri="{FF2B5EF4-FFF2-40B4-BE49-F238E27FC236}">
                <a16:creationId xmlns:a16="http://schemas.microsoft.com/office/drawing/2014/main" id="{D17660E8-5510-41C5-864E-7EA30F9B8339}"/>
              </a:ext>
            </a:extLst>
          </p:cNvPr>
          <p:cNvSpPr>
            <a:spLocks noGrp="1"/>
          </p:cNvSpPr>
          <p:nvPr userDrawn="1">
            <p:ph type="pic" sz="quarter" idx="10"/>
          </p:nvPr>
        </p:nvSpPr>
        <p:spPr>
          <a:xfrm>
            <a:off x="8760296" y="2132856"/>
            <a:ext cx="2448272" cy="3160540"/>
          </a:xfrm>
          <a:custGeom>
            <a:avLst/>
            <a:gdLst>
              <a:gd name="connsiteX0" fmla="*/ 266372 w 2448272"/>
              <a:gd name="connsiteY0" fmla="*/ 0 h 3160540"/>
              <a:gd name="connsiteX1" fmla="*/ 2181900 w 2448272"/>
              <a:gd name="connsiteY1" fmla="*/ 0 h 3160540"/>
              <a:gd name="connsiteX2" fmla="*/ 2448272 w 2448272"/>
              <a:gd name="connsiteY2" fmla="*/ 266373 h 3160540"/>
              <a:gd name="connsiteX3" fmla="*/ 2448272 w 2448272"/>
              <a:gd name="connsiteY3" fmla="*/ 2894168 h 3160540"/>
              <a:gd name="connsiteX4" fmla="*/ 2181900 w 2448272"/>
              <a:gd name="connsiteY4" fmla="*/ 3160540 h 3160540"/>
              <a:gd name="connsiteX5" fmla="*/ 266372 w 2448272"/>
              <a:gd name="connsiteY5" fmla="*/ 3160540 h 3160540"/>
              <a:gd name="connsiteX6" fmla="*/ 0 w 2448272"/>
              <a:gd name="connsiteY6" fmla="*/ 2894168 h 3160540"/>
              <a:gd name="connsiteX7" fmla="*/ 0 w 2448272"/>
              <a:gd name="connsiteY7" fmla="*/ 266373 h 3160540"/>
              <a:gd name="connsiteX8" fmla="*/ 266372 w 2448272"/>
              <a:gd name="connsiteY8" fmla="*/ 0 h 3160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48272" h="3160540">
                <a:moveTo>
                  <a:pt x="266372" y="0"/>
                </a:moveTo>
                <a:lnTo>
                  <a:pt x="2181900" y="0"/>
                </a:lnTo>
                <a:cubicBezTo>
                  <a:pt x="2329013" y="0"/>
                  <a:pt x="2448272" y="119259"/>
                  <a:pt x="2448272" y="266373"/>
                </a:cubicBezTo>
                <a:lnTo>
                  <a:pt x="2448272" y="2894168"/>
                </a:lnTo>
                <a:cubicBezTo>
                  <a:pt x="2448272" y="3041281"/>
                  <a:pt x="2329013" y="3160540"/>
                  <a:pt x="2181900" y="3160540"/>
                </a:cubicBezTo>
                <a:lnTo>
                  <a:pt x="266372" y="3160540"/>
                </a:lnTo>
                <a:cubicBezTo>
                  <a:pt x="119259" y="3160540"/>
                  <a:pt x="0" y="3041281"/>
                  <a:pt x="0" y="2894168"/>
                </a:cubicBezTo>
                <a:lnTo>
                  <a:pt x="0" y="266373"/>
                </a:lnTo>
                <a:cubicBezTo>
                  <a:pt x="0" y="119259"/>
                  <a:pt x="119259" y="0"/>
                  <a:pt x="266372" y="0"/>
                </a:cubicBezTo>
                <a:close/>
              </a:path>
            </a:pathLst>
          </a:cu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lvl1pPr>
              <a:defRPr lang="en-ID" sz="600">
                <a:solidFill>
                  <a:schemeClr val="lt1">
                    <a:alpha val="0"/>
                  </a:schemeClr>
                </a:solidFill>
              </a:defRPr>
            </a:lvl1pPr>
          </a:lstStyle>
          <a:p>
            <a:pPr marL="0" lvl="0" algn="ctr"/>
            <a:endParaRPr lang="en-ID"/>
          </a:p>
        </p:txBody>
      </p:sp>
      <p:sp>
        <p:nvSpPr>
          <p:cNvPr id="17" name="Title 1">
            <a:extLst>
              <a:ext uri="{FF2B5EF4-FFF2-40B4-BE49-F238E27FC236}">
                <a16:creationId xmlns:a16="http://schemas.microsoft.com/office/drawing/2014/main" id="{1B72FB78-D798-4A1C-B365-87E8C223D5D1}"/>
              </a:ext>
            </a:extLst>
          </p:cNvPr>
          <p:cNvSpPr>
            <a:spLocks noGrp="1"/>
          </p:cNvSpPr>
          <p:nvPr>
            <p:ph type="ctrTitle"/>
          </p:nvPr>
        </p:nvSpPr>
        <p:spPr>
          <a:xfrm>
            <a:off x="3305944" y="702398"/>
            <a:ext cx="5580112" cy="1139998"/>
          </a:xfrm>
          <a:prstGeom prst="rect">
            <a:avLst/>
          </a:prstGeom>
        </p:spPr>
        <p:txBody>
          <a:bodyPr anchor="ctr"/>
          <a:lstStyle>
            <a:lvl1pPr algn="ctr">
              <a:defRPr sz="3600" b="1">
                <a:solidFill>
                  <a:schemeClr val="tx1"/>
                </a:solidFill>
              </a:defRPr>
            </a:lvl1pPr>
          </a:lstStyle>
          <a:p>
            <a:endParaRPr lang="en-ID"/>
          </a:p>
        </p:txBody>
      </p:sp>
      <p:sp>
        <p:nvSpPr>
          <p:cNvPr id="18" name="Subtitle 2">
            <a:extLst>
              <a:ext uri="{FF2B5EF4-FFF2-40B4-BE49-F238E27FC236}">
                <a16:creationId xmlns:a16="http://schemas.microsoft.com/office/drawing/2014/main" id="{0EC21804-C453-4181-9DBB-4395A223529F}"/>
              </a:ext>
            </a:extLst>
          </p:cNvPr>
          <p:cNvSpPr>
            <a:spLocks noGrp="1"/>
          </p:cNvSpPr>
          <p:nvPr>
            <p:ph type="subTitle" idx="1"/>
          </p:nvPr>
        </p:nvSpPr>
        <p:spPr>
          <a:xfrm>
            <a:off x="3305944" y="618261"/>
            <a:ext cx="5580112" cy="403026"/>
          </a:xfrm>
          <a:prstGeom prst="rect">
            <a:avLst/>
          </a:prstGeom>
        </p:spPr>
        <p:txBody>
          <a:bodyPr anchor="ctr"/>
          <a:lstStyle>
            <a:lvl1pPr marL="0" indent="0" algn="ctr">
              <a:buNone/>
              <a:defRPr sz="1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D"/>
          </a:p>
        </p:txBody>
      </p:sp>
    </p:spTree>
    <p:extLst>
      <p:ext uri="{BB962C8B-B14F-4D97-AF65-F5344CB8AC3E}">
        <p14:creationId xmlns:p14="http://schemas.microsoft.com/office/powerpoint/2010/main" val="38677580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SlideAdd21">
    <p:spTree>
      <p:nvGrpSpPr>
        <p:cNvPr id="1" name=""/>
        <p:cNvGrpSpPr/>
        <p:nvPr/>
      </p:nvGrpSpPr>
      <p:grpSpPr>
        <a:xfrm>
          <a:off x="0" y="0"/>
          <a:ext cx="0" cy="0"/>
          <a:chOff x="0" y="0"/>
          <a:chExt cx="0" cy="0"/>
        </a:xfrm>
      </p:grpSpPr>
      <p:sp>
        <p:nvSpPr>
          <p:cNvPr id="5" name="PpHolder15">
            <a:extLst>
              <a:ext uri="{FF2B5EF4-FFF2-40B4-BE49-F238E27FC236}">
                <a16:creationId xmlns:a16="http://schemas.microsoft.com/office/drawing/2014/main" id="{6F79AE02-3158-4BCB-8C72-5FF58F6B9658}"/>
              </a:ext>
            </a:extLst>
          </p:cNvPr>
          <p:cNvSpPr>
            <a:spLocks noGrp="1"/>
          </p:cNvSpPr>
          <p:nvPr>
            <p:ph type="pic" sz="quarter" idx="10"/>
          </p:nvPr>
        </p:nvSpPr>
        <p:spPr>
          <a:xfrm>
            <a:off x="2495551" y="1338264"/>
            <a:ext cx="2106001" cy="4502943"/>
          </a:xfrm>
          <a:custGeom>
            <a:avLst/>
            <a:gdLst>
              <a:gd name="connsiteX0" fmla="*/ 226122 w 2106001"/>
              <a:gd name="connsiteY0" fmla="*/ 0 h 4502943"/>
              <a:gd name="connsiteX1" fmla="*/ 1879880 w 2106001"/>
              <a:gd name="connsiteY1" fmla="*/ 0 h 4502943"/>
              <a:gd name="connsiteX2" fmla="*/ 2106001 w 2106001"/>
              <a:gd name="connsiteY2" fmla="*/ 226121 h 4502943"/>
              <a:gd name="connsiteX3" fmla="*/ 2106001 w 2106001"/>
              <a:gd name="connsiteY3" fmla="*/ 4276822 h 4502943"/>
              <a:gd name="connsiteX4" fmla="*/ 1879880 w 2106001"/>
              <a:gd name="connsiteY4" fmla="*/ 4502943 h 4502943"/>
              <a:gd name="connsiteX5" fmla="*/ 226122 w 2106001"/>
              <a:gd name="connsiteY5" fmla="*/ 4502943 h 4502943"/>
              <a:gd name="connsiteX6" fmla="*/ 0 w 2106001"/>
              <a:gd name="connsiteY6" fmla="*/ 4276822 h 4502943"/>
              <a:gd name="connsiteX7" fmla="*/ 0 w 2106001"/>
              <a:gd name="connsiteY7" fmla="*/ 226121 h 4502943"/>
              <a:gd name="connsiteX8" fmla="*/ 226122 w 2106001"/>
              <a:gd name="connsiteY8" fmla="*/ 0 h 4502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06001" h="4502943">
                <a:moveTo>
                  <a:pt x="226122" y="0"/>
                </a:moveTo>
                <a:lnTo>
                  <a:pt x="1879880" y="0"/>
                </a:lnTo>
                <a:cubicBezTo>
                  <a:pt x="2004763" y="0"/>
                  <a:pt x="2106001" y="101238"/>
                  <a:pt x="2106001" y="226121"/>
                </a:cubicBezTo>
                <a:lnTo>
                  <a:pt x="2106001" y="4276822"/>
                </a:lnTo>
                <a:cubicBezTo>
                  <a:pt x="2106001" y="4401705"/>
                  <a:pt x="2004763" y="4502943"/>
                  <a:pt x="1879880" y="4502943"/>
                </a:cubicBezTo>
                <a:lnTo>
                  <a:pt x="226122" y="4502943"/>
                </a:lnTo>
                <a:cubicBezTo>
                  <a:pt x="101239" y="4502943"/>
                  <a:pt x="0" y="4401705"/>
                  <a:pt x="0" y="4276822"/>
                </a:cubicBezTo>
                <a:lnTo>
                  <a:pt x="0" y="226121"/>
                </a:lnTo>
                <a:cubicBezTo>
                  <a:pt x="0" y="101238"/>
                  <a:pt x="101239" y="0"/>
                  <a:pt x="226122" y="0"/>
                </a:cubicBezTo>
                <a:close/>
              </a:path>
            </a:pathLst>
          </a:cu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lvl1pPr>
              <a:defRPr lang="en-ID" sz="600">
                <a:solidFill>
                  <a:schemeClr val="lt1">
                    <a:alpha val="0"/>
                  </a:schemeClr>
                </a:solidFill>
              </a:defRPr>
            </a:lvl1pPr>
          </a:lstStyle>
          <a:p>
            <a:pPr marL="0" lvl="0" algn="ctr"/>
            <a:endParaRPr lang="en-ID"/>
          </a:p>
        </p:txBody>
      </p:sp>
      <p:sp>
        <p:nvSpPr>
          <p:cNvPr id="10" name="Title 1">
            <a:extLst>
              <a:ext uri="{FF2B5EF4-FFF2-40B4-BE49-F238E27FC236}">
                <a16:creationId xmlns:a16="http://schemas.microsoft.com/office/drawing/2014/main" id="{2046832B-895A-49F5-8DC6-FF63E7A70179}"/>
              </a:ext>
            </a:extLst>
          </p:cNvPr>
          <p:cNvSpPr>
            <a:spLocks noGrp="1"/>
          </p:cNvSpPr>
          <p:nvPr>
            <p:ph type="ctrTitle"/>
          </p:nvPr>
        </p:nvSpPr>
        <p:spPr>
          <a:xfrm>
            <a:off x="6723852" y="992858"/>
            <a:ext cx="5580112" cy="1139998"/>
          </a:xfrm>
          <a:prstGeom prst="rect">
            <a:avLst/>
          </a:prstGeom>
        </p:spPr>
        <p:txBody>
          <a:bodyPr anchor="ctr"/>
          <a:lstStyle>
            <a:lvl1pPr algn="l">
              <a:defRPr sz="3600" b="1">
                <a:solidFill>
                  <a:schemeClr val="tx1"/>
                </a:solidFill>
              </a:defRPr>
            </a:lvl1pPr>
          </a:lstStyle>
          <a:p>
            <a:endParaRPr lang="en-ID"/>
          </a:p>
        </p:txBody>
      </p:sp>
      <p:sp>
        <p:nvSpPr>
          <p:cNvPr id="11" name="Subtitle 2">
            <a:extLst>
              <a:ext uri="{FF2B5EF4-FFF2-40B4-BE49-F238E27FC236}">
                <a16:creationId xmlns:a16="http://schemas.microsoft.com/office/drawing/2014/main" id="{12D540B9-6C26-442E-9F97-B511ABD21292}"/>
              </a:ext>
            </a:extLst>
          </p:cNvPr>
          <p:cNvSpPr>
            <a:spLocks noGrp="1"/>
          </p:cNvSpPr>
          <p:nvPr>
            <p:ph type="subTitle" idx="1"/>
          </p:nvPr>
        </p:nvSpPr>
        <p:spPr>
          <a:xfrm>
            <a:off x="6723852" y="908721"/>
            <a:ext cx="5580112" cy="403026"/>
          </a:xfrm>
          <a:prstGeom prst="rect">
            <a:avLst/>
          </a:prstGeom>
        </p:spPr>
        <p:txBody>
          <a:bodyPr anchor="ctr"/>
          <a:lstStyle>
            <a:lvl1pPr marL="0" indent="0" algn="l">
              <a:buNone/>
              <a:defRPr sz="1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D"/>
          </a:p>
        </p:txBody>
      </p:sp>
    </p:spTree>
    <p:extLst>
      <p:ext uri="{BB962C8B-B14F-4D97-AF65-F5344CB8AC3E}">
        <p14:creationId xmlns:p14="http://schemas.microsoft.com/office/powerpoint/2010/main" val="3416416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SlideAdd22">
    <p:spTree>
      <p:nvGrpSpPr>
        <p:cNvPr id="1" name=""/>
        <p:cNvGrpSpPr/>
        <p:nvPr/>
      </p:nvGrpSpPr>
      <p:grpSpPr>
        <a:xfrm>
          <a:off x="0" y="0"/>
          <a:ext cx="0" cy="0"/>
          <a:chOff x="0" y="0"/>
          <a:chExt cx="0" cy="0"/>
        </a:xfrm>
      </p:grpSpPr>
      <p:sp>
        <p:nvSpPr>
          <p:cNvPr id="5" name="PpHolder19">
            <a:extLst>
              <a:ext uri="{FF2B5EF4-FFF2-40B4-BE49-F238E27FC236}">
                <a16:creationId xmlns:a16="http://schemas.microsoft.com/office/drawing/2014/main" id="{2143D3CC-EC42-4548-AA51-D62CA483A4C9}"/>
              </a:ext>
            </a:extLst>
          </p:cNvPr>
          <p:cNvSpPr>
            <a:spLocks noGrp="1"/>
          </p:cNvSpPr>
          <p:nvPr>
            <p:ph type="pic" sz="quarter" idx="10"/>
          </p:nvPr>
        </p:nvSpPr>
        <p:spPr>
          <a:xfrm>
            <a:off x="3719736" y="2619452"/>
            <a:ext cx="4824536" cy="2718000"/>
          </a:xfrm>
          <a:custGeom>
            <a:avLst/>
            <a:gdLst>
              <a:gd name="connsiteX0" fmla="*/ 0 w 4824536"/>
              <a:gd name="connsiteY0" fmla="*/ 0 h 2718000"/>
              <a:gd name="connsiteX1" fmla="*/ 4824536 w 4824536"/>
              <a:gd name="connsiteY1" fmla="*/ 0 h 2718000"/>
              <a:gd name="connsiteX2" fmla="*/ 4824536 w 4824536"/>
              <a:gd name="connsiteY2" fmla="*/ 2718000 h 2718000"/>
              <a:gd name="connsiteX3" fmla="*/ 0 w 4824536"/>
              <a:gd name="connsiteY3" fmla="*/ 2718000 h 2718000"/>
            </a:gdLst>
            <a:ahLst/>
            <a:cxnLst>
              <a:cxn ang="0">
                <a:pos x="connsiteX0" y="connsiteY0"/>
              </a:cxn>
              <a:cxn ang="0">
                <a:pos x="connsiteX1" y="connsiteY1"/>
              </a:cxn>
              <a:cxn ang="0">
                <a:pos x="connsiteX2" y="connsiteY2"/>
              </a:cxn>
              <a:cxn ang="0">
                <a:pos x="connsiteX3" y="connsiteY3"/>
              </a:cxn>
            </a:cxnLst>
            <a:rect l="l" t="t" r="r" b="b"/>
            <a:pathLst>
              <a:path w="4824536" h="2718000">
                <a:moveTo>
                  <a:pt x="0" y="0"/>
                </a:moveTo>
                <a:lnTo>
                  <a:pt x="4824536" y="0"/>
                </a:lnTo>
                <a:lnTo>
                  <a:pt x="4824536" y="2718000"/>
                </a:lnTo>
                <a:lnTo>
                  <a:pt x="0" y="2718000"/>
                </a:lnTo>
                <a:close/>
              </a:path>
            </a:pathLst>
          </a:cu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lvl1pPr>
              <a:defRPr lang="en-ID" sz="600">
                <a:solidFill>
                  <a:schemeClr val="lt1">
                    <a:alpha val="0"/>
                  </a:schemeClr>
                </a:solidFill>
              </a:defRPr>
            </a:lvl1pPr>
          </a:lstStyle>
          <a:p>
            <a:pPr marL="0" lvl="0" algn="ctr"/>
            <a:endParaRPr lang="en-ID"/>
          </a:p>
        </p:txBody>
      </p:sp>
      <p:sp>
        <p:nvSpPr>
          <p:cNvPr id="6" name="Title 1">
            <a:extLst>
              <a:ext uri="{FF2B5EF4-FFF2-40B4-BE49-F238E27FC236}">
                <a16:creationId xmlns:a16="http://schemas.microsoft.com/office/drawing/2014/main" id="{6262681D-1607-4085-9882-9B887ADE331E}"/>
              </a:ext>
            </a:extLst>
          </p:cNvPr>
          <p:cNvSpPr>
            <a:spLocks noGrp="1"/>
          </p:cNvSpPr>
          <p:nvPr>
            <p:ph type="ctrTitle"/>
          </p:nvPr>
        </p:nvSpPr>
        <p:spPr>
          <a:xfrm>
            <a:off x="3305944" y="702398"/>
            <a:ext cx="5580112" cy="1139998"/>
          </a:xfrm>
          <a:prstGeom prst="rect">
            <a:avLst/>
          </a:prstGeom>
        </p:spPr>
        <p:txBody>
          <a:bodyPr anchor="ctr"/>
          <a:lstStyle>
            <a:lvl1pPr algn="ctr">
              <a:defRPr sz="3600" b="1">
                <a:solidFill>
                  <a:schemeClr val="tx1"/>
                </a:solidFill>
              </a:defRPr>
            </a:lvl1pPr>
          </a:lstStyle>
          <a:p>
            <a:endParaRPr lang="en-ID"/>
          </a:p>
        </p:txBody>
      </p:sp>
      <p:sp>
        <p:nvSpPr>
          <p:cNvPr id="7" name="Subtitle 2">
            <a:extLst>
              <a:ext uri="{FF2B5EF4-FFF2-40B4-BE49-F238E27FC236}">
                <a16:creationId xmlns:a16="http://schemas.microsoft.com/office/drawing/2014/main" id="{EF9AAE8B-B866-48DA-97B1-7CE033E7DAB2}"/>
              </a:ext>
            </a:extLst>
          </p:cNvPr>
          <p:cNvSpPr>
            <a:spLocks noGrp="1"/>
          </p:cNvSpPr>
          <p:nvPr>
            <p:ph type="subTitle" idx="1"/>
          </p:nvPr>
        </p:nvSpPr>
        <p:spPr>
          <a:xfrm>
            <a:off x="3305944" y="618261"/>
            <a:ext cx="5580112" cy="403026"/>
          </a:xfrm>
          <a:prstGeom prst="rect">
            <a:avLst/>
          </a:prstGeom>
        </p:spPr>
        <p:txBody>
          <a:bodyPr anchor="ctr"/>
          <a:lstStyle>
            <a:lvl1pPr marL="0" indent="0" algn="ctr">
              <a:buNone/>
              <a:defRPr sz="1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D"/>
          </a:p>
        </p:txBody>
      </p:sp>
    </p:spTree>
    <p:extLst>
      <p:ext uri="{BB962C8B-B14F-4D97-AF65-F5344CB8AC3E}">
        <p14:creationId xmlns:p14="http://schemas.microsoft.com/office/powerpoint/2010/main" val="13433463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SlideAdd23">
    <p:spTree>
      <p:nvGrpSpPr>
        <p:cNvPr id="1" name=""/>
        <p:cNvGrpSpPr/>
        <p:nvPr/>
      </p:nvGrpSpPr>
      <p:grpSpPr>
        <a:xfrm>
          <a:off x="0" y="0"/>
          <a:ext cx="0" cy="0"/>
          <a:chOff x="0" y="0"/>
          <a:chExt cx="0" cy="0"/>
        </a:xfrm>
      </p:grpSpPr>
      <p:sp>
        <p:nvSpPr>
          <p:cNvPr id="9" name="PpHolder3">
            <a:extLst>
              <a:ext uri="{FF2B5EF4-FFF2-40B4-BE49-F238E27FC236}">
                <a16:creationId xmlns:a16="http://schemas.microsoft.com/office/drawing/2014/main" id="{7CE53B17-C19D-45D2-873F-CD1A5FB49772}"/>
              </a:ext>
            </a:extLst>
          </p:cNvPr>
          <p:cNvSpPr>
            <a:spLocks noGrp="1"/>
          </p:cNvSpPr>
          <p:nvPr>
            <p:ph type="pic" sz="quarter" idx="11"/>
          </p:nvPr>
        </p:nvSpPr>
        <p:spPr>
          <a:xfrm>
            <a:off x="1055442" y="2216995"/>
            <a:ext cx="5616623" cy="4176462"/>
          </a:xfrm>
          <a:custGeom>
            <a:avLst/>
            <a:gdLst>
              <a:gd name="connsiteX0" fmla="*/ 248123 w 5616623"/>
              <a:gd name="connsiteY0" fmla="*/ 0 h 4176462"/>
              <a:gd name="connsiteX1" fmla="*/ 5368499 w 5616623"/>
              <a:gd name="connsiteY1" fmla="*/ 0 h 4176462"/>
              <a:gd name="connsiteX2" fmla="*/ 5616623 w 5616623"/>
              <a:gd name="connsiteY2" fmla="*/ 248125 h 4176462"/>
              <a:gd name="connsiteX3" fmla="*/ 5616623 w 5616623"/>
              <a:gd name="connsiteY3" fmla="*/ 3928338 h 4176462"/>
              <a:gd name="connsiteX4" fmla="*/ 5368499 w 5616623"/>
              <a:gd name="connsiteY4" fmla="*/ 4176462 h 4176462"/>
              <a:gd name="connsiteX5" fmla="*/ 248123 w 5616623"/>
              <a:gd name="connsiteY5" fmla="*/ 4176462 h 4176462"/>
              <a:gd name="connsiteX6" fmla="*/ 0 w 5616623"/>
              <a:gd name="connsiteY6" fmla="*/ 3928338 h 4176462"/>
              <a:gd name="connsiteX7" fmla="*/ 0 w 5616623"/>
              <a:gd name="connsiteY7" fmla="*/ 248125 h 4176462"/>
              <a:gd name="connsiteX8" fmla="*/ 248123 w 5616623"/>
              <a:gd name="connsiteY8" fmla="*/ 0 h 4176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16623" h="4176462">
                <a:moveTo>
                  <a:pt x="248123" y="0"/>
                </a:moveTo>
                <a:lnTo>
                  <a:pt x="5368499" y="0"/>
                </a:lnTo>
                <a:cubicBezTo>
                  <a:pt x="5505534" y="0"/>
                  <a:pt x="5616623" y="111089"/>
                  <a:pt x="5616623" y="248125"/>
                </a:cubicBezTo>
                <a:lnTo>
                  <a:pt x="5616623" y="3928338"/>
                </a:lnTo>
                <a:cubicBezTo>
                  <a:pt x="5616623" y="4065373"/>
                  <a:pt x="5505534" y="4176462"/>
                  <a:pt x="5368499" y="4176462"/>
                </a:cubicBezTo>
                <a:lnTo>
                  <a:pt x="248123" y="4176462"/>
                </a:lnTo>
                <a:cubicBezTo>
                  <a:pt x="111089" y="4176462"/>
                  <a:pt x="0" y="4065373"/>
                  <a:pt x="0" y="3928338"/>
                </a:cubicBezTo>
                <a:lnTo>
                  <a:pt x="0" y="248125"/>
                </a:lnTo>
                <a:cubicBezTo>
                  <a:pt x="0" y="111089"/>
                  <a:pt x="111089" y="0"/>
                  <a:pt x="248123" y="0"/>
                </a:cubicBezTo>
                <a:close/>
              </a:path>
            </a:pathLst>
          </a:cu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lvl1pPr>
              <a:defRPr lang="en-ID" sz="600">
                <a:solidFill>
                  <a:schemeClr val="lt1">
                    <a:alpha val="0"/>
                  </a:schemeClr>
                </a:solidFill>
              </a:defRPr>
            </a:lvl1pPr>
          </a:lstStyle>
          <a:p>
            <a:pPr marL="0" lvl="0" algn="ctr"/>
            <a:endParaRPr lang="en-ID"/>
          </a:p>
        </p:txBody>
      </p:sp>
      <p:sp>
        <p:nvSpPr>
          <p:cNvPr id="7" name="PpHolder4">
            <a:extLst>
              <a:ext uri="{FF2B5EF4-FFF2-40B4-BE49-F238E27FC236}">
                <a16:creationId xmlns:a16="http://schemas.microsoft.com/office/drawing/2014/main" id="{3C365B32-AAEB-4668-904B-651D9BF5936B}"/>
              </a:ext>
            </a:extLst>
          </p:cNvPr>
          <p:cNvSpPr>
            <a:spLocks noGrp="1"/>
          </p:cNvSpPr>
          <p:nvPr userDrawn="1">
            <p:ph type="pic" sz="quarter" idx="10"/>
          </p:nvPr>
        </p:nvSpPr>
        <p:spPr>
          <a:xfrm>
            <a:off x="6960096" y="4305227"/>
            <a:ext cx="4176464" cy="2088231"/>
          </a:xfrm>
          <a:custGeom>
            <a:avLst/>
            <a:gdLst>
              <a:gd name="connsiteX0" fmla="*/ 222042 w 4176464"/>
              <a:gd name="connsiteY0" fmla="*/ 0 h 2088231"/>
              <a:gd name="connsiteX1" fmla="*/ 3954422 w 4176464"/>
              <a:gd name="connsiteY1" fmla="*/ 0 h 2088231"/>
              <a:gd name="connsiteX2" fmla="*/ 4176464 w 4176464"/>
              <a:gd name="connsiteY2" fmla="*/ 222042 h 2088231"/>
              <a:gd name="connsiteX3" fmla="*/ 4176464 w 4176464"/>
              <a:gd name="connsiteY3" fmla="*/ 1866189 h 2088231"/>
              <a:gd name="connsiteX4" fmla="*/ 3954422 w 4176464"/>
              <a:gd name="connsiteY4" fmla="*/ 2088231 h 2088231"/>
              <a:gd name="connsiteX5" fmla="*/ 222042 w 4176464"/>
              <a:gd name="connsiteY5" fmla="*/ 2088231 h 2088231"/>
              <a:gd name="connsiteX6" fmla="*/ 0 w 4176464"/>
              <a:gd name="connsiteY6" fmla="*/ 1866189 h 2088231"/>
              <a:gd name="connsiteX7" fmla="*/ 0 w 4176464"/>
              <a:gd name="connsiteY7" fmla="*/ 222042 h 2088231"/>
              <a:gd name="connsiteX8" fmla="*/ 222042 w 4176464"/>
              <a:gd name="connsiteY8" fmla="*/ 0 h 2088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76464" h="2088231">
                <a:moveTo>
                  <a:pt x="222042" y="0"/>
                </a:moveTo>
                <a:lnTo>
                  <a:pt x="3954422" y="0"/>
                </a:lnTo>
                <a:cubicBezTo>
                  <a:pt x="4077052" y="0"/>
                  <a:pt x="4176464" y="99412"/>
                  <a:pt x="4176464" y="222042"/>
                </a:cubicBezTo>
                <a:lnTo>
                  <a:pt x="4176464" y="1866189"/>
                </a:lnTo>
                <a:cubicBezTo>
                  <a:pt x="4176464" y="1988819"/>
                  <a:pt x="4077052" y="2088231"/>
                  <a:pt x="3954422" y="2088231"/>
                </a:cubicBezTo>
                <a:lnTo>
                  <a:pt x="222042" y="2088231"/>
                </a:lnTo>
                <a:cubicBezTo>
                  <a:pt x="99412" y="2088231"/>
                  <a:pt x="0" y="1988819"/>
                  <a:pt x="0" y="1866189"/>
                </a:cubicBezTo>
                <a:lnTo>
                  <a:pt x="0" y="222042"/>
                </a:lnTo>
                <a:cubicBezTo>
                  <a:pt x="0" y="99412"/>
                  <a:pt x="99412" y="0"/>
                  <a:pt x="222042" y="0"/>
                </a:cubicBezTo>
                <a:close/>
              </a:path>
            </a:pathLst>
          </a:cu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lvl1pPr>
              <a:defRPr lang="en-ID" sz="600">
                <a:solidFill>
                  <a:schemeClr val="lt1">
                    <a:alpha val="0"/>
                  </a:schemeClr>
                </a:solidFill>
              </a:defRPr>
            </a:lvl1pPr>
          </a:lstStyle>
          <a:p>
            <a:pPr marL="0" lvl="0" algn="ctr"/>
            <a:endParaRPr lang="en-ID"/>
          </a:p>
        </p:txBody>
      </p:sp>
      <p:sp>
        <p:nvSpPr>
          <p:cNvPr id="11" name="Title 1">
            <a:extLst>
              <a:ext uri="{FF2B5EF4-FFF2-40B4-BE49-F238E27FC236}">
                <a16:creationId xmlns:a16="http://schemas.microsoft.com/office/drawing/2014/main" id="{2B22D538-D361-4EC3-BE49-4FDAE980FFD1}"/>
              </a:ext>
            </a:extLst>
          </p:cNvPr>
          <p:cNvSpPr>
            <a:spLocks noGrp="1"/>
          </p:cNvSpPr>
          <p:nvPr>
            <p:ph type="ctrTitle"/>
          </p:nvPr>
        </p:nvSpPr>
        <p:spPr>
          <a:xfrm>
            <a:off x="3305944" y="702398"/>
            <a:ext cx="5580112" cy="1139998"/>
          </a:xfrm>
          <a:prstGeom prst="rect">
            <a:avLst/>
          </a:prstGeom>
        </p:spPr>
        <p:txBody>
          <a:bodyPr anchor="ctr"/>
          <a:lstStyle>
            <a:lvl1pPr algn="ctr">
              <a:defRPr sz="3600" b="1">
                <a:solidFill>
                  <a:schemeClr val="tx1"/>
                </a:solidFill>
              </a:defRPr>
            </a:lvl1pPr>
          </a:lstStyle>
          <a:p>
            <a:endParaRPr lang="en-ID"/>
          </a:p>
        </p:txBody>
      </p:sp>
      <p:sp>
        <p:nvSpPr>
          <p:cNvPr id="12" name="Subtitle 2">
            <a:extLst>
              <a:ext uri="{FF2B5EF4-FFF2-40B4-BE49-F238E27FC236}">
                <a16:creationId xmlns:a16="http://schemas.microsoft.com/office/drawing/2014/main" id="{BA134957-59D1-4D56-9DAB-EE16946205AA}"/>
              </a:ext>
            </a:extLst>
          </p:cNvPr>
          <p:cNvSpPr>
            <a:spLocks noGrp="1"/>
          </p:cNvSpPr>
          <p:nvPr>
            <p:ph type="subTitle" idx="1"/>
          </p:nvPr>
        </p:nvSpPr>
        <p:spPr>
          <a:xfrm>
            <a:off x="3305944" y="618261"/>
            <a:ext cx="5580112" cy="403026"/>
          </a:xfrm>
          <a:prstGeom prst="rect">
            <a:avLst/>
          </a:prstGeom>
        </p:spPr>
        <p:txBody>
          <a:bodyPr anchor="ctr"/>
          <a:lstStyle>
            <a:lvl1pPr marL="0" indent="0" algn="ctr">
              <a:buNone/>
              <a:defRPr sz="1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D"/>
          </a:p>
        </p:txBody>
      </p:sp>
    </p:spTree>
    <p:extLst>
      <p:ext uri="{BB962C8B-B14F-4D97-AF65-F5344CB8AC3E}">
        <p14:creationId xmlns:p14="http://schemas.microsoft.com/office/powerpoint/2010/main" val="11401939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SlideAdd24">
    <p:spTree>
      <p:nvGrpSpPr>
        <p:cNvPr id="1" name=""/>
        <p:cNvGrpSpPr/>
        <p:nvPr/>
      </p:nvGrpSpPr>
      <p:grpSpPr>
        <a:xfrm>
          <a:off x="0" y="0"/>
          <a:ext cx="0" cy="0"/>
          <a:chOff x="0" y="0"/>
          <a:chExt cx="0" cy="0"/>
        </a:xfrm>
      </p:grpSpPr>
      <p:sp>
        <p:nvSpPr>
          <p:cNvPr id="12" name="PpHolder6">
            <a:extLst>
              <a:ext uri="{FF2B5EF4-FFF2-40B4-BE49-F238E27FC236}">
                <a16:creationId xmlns:a16="http://schemas.microsoft.com/office/drawing/2014/main" id="{98C580D1-46E4-4196-B337-3DCDC14F325B}"/>
              </a:ext>
            </a:extLst>
          </p:cNvPr>
          <p:cNvSpPr>
            <a:spLocks noGrp="1"/>
          </p:cNvSpPr>
          <p:nvPr>
            <p:ph type="pic" sz="quarter" idx="12"/>
          </p:nvPr>
        </p:nvSpPr>
        <p:spPr>
          <a:xfrm>
            <a:off x="5484950" y="3666510"/>
            <a:ext cx="2771291" cy="2172370"/>
          </a:xfrm>
          <a:custGeom>
            <a:avLst/>
            <a:gdLst>
              <a:gd name="connsiteX0" fmla="*/ 230988 w 2771291"/>
              <a:gd name="connsiteY0" fmla="*/ 0 h 2172370"/>
              <a:gd name="connsiteX1" fmla="*/ 2540303 w 2771291"/>
              <a:gd name="connsiteY1" fmla="*/ 0 h 2172370"/>
              <a:gd name="connsiteX2" fmla="*/ 2771291 w 2771291"/>
              <a:gd name="connsiteY2" fmla="*/ 230988 h 2172370"/>
              <a:gd name="connsiteX3" fmla="*/ 2771291 w 2771291"/>
              <a:gd name="connsiteY3" fmla="*/ 1941382 h 2172370"/>
              <a:gd name="connsiteX4" fmla="*/ 2540303 w 2771291"/>
              <a:gd name="connsiteY4" fmla="*/ 2172370 h 2172370"/>
              <a:gd name="connsiteX5" fmla="*/ 230988 w 2771291"/>
              <a:gd name="connsiteY5" fmla="*/ 2172370 h 2172370"/>
              <a:gd name="connsiteX6" fmla="*/ 0 w 2771291"/>
              <a:gd name="connsiteY6" fmla="*/ 1941382 h 2172370"/>
              <a:gd name="connsiteX7" fmla="*/ 0 w 2771291"/>
              <a:gd name="connsiteY7" fmla="*/ 230988 h 2172370"/>
              <a:gd name="connsiteX8" fmla="*/ 230988 w 2771291"/>
              <a:gd name="connsiteY8" fmla="*/ 0 h 2172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71291" h="2172370">
                <a:moveTo>
                  <a:pt x="230988" y="0"/>
                </a:moveTo>
                <a:lnTo>
                  <a:pt x="2540303" y="0"/>
                </a:lnTo>
                <a:cubicBezTo>
                  <a:pt x="2667874" y="0"/>
                  <a:pt x="2771291" y="103417"/>
                  <a:pt x="2771291" y="230988"/>
                </a:cubicBezTo>
                <a:lnTo>
                  <a:pt x="2771291" y="1941382"/>
                </a:lnTo>
                <a:cubicBezTo>
                  <a:pt x="2771291" y="2068953"/>
                  <a:pt x="2667874" y="2172370"/>
                  <a:pt x="2540303" y="2172370"/>
                </a:cubicBezTo>
                <a:lnTo>
                  <a:pt x="230988" y="2172370"/>
                </a:lnTo>
                <a:cubicBezTo>
                  <a:pt x="103417" y="2172370"/>
                  <a:pt x="0" y="2068953"/>
                  <a:pt x="0" y="1941382"/>
                </a:cubicBezTo>
                <a:lnTo>
                  <a:pt x="0" y="230988"/>
                </a:lnTo>
                <a:cubicBezTo>
                  <a:pt x="0" y="103417"/>
                  <a:pt x="103417" y="0"/>
                  <a:pt x="230988" y="0"/>
                </a:cubicBezTo>
                <a:close/>
              </a:path>
            </a:pathLst>
          </a:cu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lvl1pPr>
              <a:defRPr lang="en-ID" sz="600">
                <a:solidFill>
                  <a:schemeClr val="lt1">
                    <a:alpha val="0"/>
                  </a:schemeClr>
                </a:solidFill>
              </a:defRPr>
            </a:lvl1pPr>
          </a:lstStyle>
          <a:p>
            <a:pPr marL="0" lvl="0" algn="ctr"/>
            <a:endParaRPr lang="en-ID"/>
          </a:p>
        </p:txBody>
      </p:sp>
      <p:sp>
        <p:nvSpPr>
          <p:cNvPr id="10" name="PpHolder7">
            <a:extLst>
              <a:ext uri="{FF2B5EF4-FFF2-40B4-BE49-F238E27FC236}">
                <a16:creationId xmlns:a16="http://schemas.microsoft.com/office/drawing/2014/main" id="{FE95397B-2D3F-40F1-8963-B82C411370FF}"/>
              </a:ext>
            </a:extLst>
          </p:cNvPr>
          <p:cNvSpPr>
            <a:spLocks noGrp="1"/>
          </p:cNvSpPr>
          <p:nvPr>
            <p:ph type="pic" sz="quarter" idx="11"/>
          </p:nvPr>
        </p:nvSpPr>
        <p:spPr>
          <a:xfrm>
            <a:off x="8401272" y="3666510"/>
            <a:ext cx="2771292" cy="2172370"/>
          </a:xfrm>
          <a:custGeom>
            <a:avLst/>
            <a:gdLst>
              <a:gd name="connsiteX0" fmla="*/ 230988 w 2771292"/>
              <a:gd name="connsiteY0" fmla="*/ 0 h 2172370"/>
              <a:gd name="connsiteX1" fmla="*/ 2540304 w 2771292"/>
              <a:gd name="connsiteY1" fmla="*/ 0 h 2172370"/>
              <a:gd name="connsiteX2" fmla="*/ 2771292 w 2771292"/>
              <a:gd name="connsiteY2" fmla="*/ 230988 h 2172370"/>
              <a:gd name="connsiteX3" fmla="*/ 2771292 w 2771292"/>
              <a:gd name="connsiteY3" fmla="*/ 1941382 h 2172370"/>
              <a:gd name="connsiteX4" fmla="*/ 2540304 w 2771292"/>
              <a:gd name="connsiteY4" fmla="*/ 2172370 h 2172370"/>
              <a:gd name="connsiteX5" fmla="*/ 230988 w 2771292"/>
              <a:gd name="connsiteY5" fmla="*/ 2172370 h 2172370"/>
              <a:gd name="connsiteX6" fmla="*/ 0 w 2771292"/>
              <a:gd name="connsiteY6" fmla="*/ 1941382 h 2172370"/>
              <a:gd name="connsiteX7" fmla="*/ 0 w 2771292"/>
              <a:gd name="connsiteY7" fmla="*/ 230988 h 2172370"/>
              <a:gd name="connsiteX8" fmla="*/ 230988 w 2771292"/>
              <a:gd name="connsiteY8" fmla="*/ 0 h 2172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71292" h="2172370">
                <a:moveTo>
                  <a:pt x="230988" y="0"/>
                </a:moveTo>
                <a:lnTo>
                  <a:pt x="2540304" y="0"/>
                </a:lnTo>
                <a:cubicBezTo>
                  <a:pt x="2667875" y="0"/>
                  <a:pt x="2771292" y="103417"/>
                  <a:pt x="2771292" y="230988"/>
                </a:cubicBezTo>
                <a:lnTo>
                  <a:pt x="2771292" y="1941382"/>
                </a:lnTo>
                <a:cubicBezTo>
                  <a:pt x="2771292" y="2068953"/>
                  <a:pt x="2667875" y="2172370"/>
                  <a:pt x="2540304" y="2172370"/>
                </a:cubicBezTo>
                <a:lnTo>
                  <a:pt x="230988" y="2172370"/>
                </a:lnTo>
                <a:cubicBezTo>
                  <a:pt x="103417" y="2172370"/>
                  <a:pt x="0" y="2068953"/>
                  <a:pt x="0" y="1941382"/>
                </a:cubicBezTo>
                <a:lnTo>
                  <a:pt x="0" y="230988"/>
                </a:lnTo>
                <a:cubicBezTo>
                  <a:pt x="0" y="103417"/>
                  <a:pt x="103417" y="0"/>
                  <a:pt x="230988" y="0"/>
                </a:cubicBezTo>
                <a:close/>
              </a:path>
            </a:pathLst>
          </a:cu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lvl1pPr>
              <a:defRPr lang="en-ID" sz="600">
                <a:solidFill>
                  <a:schemeClr val="lt1">
                    <a:alpha val="0"/>
                  </a:schemeClr>
                </a:solidFill>
              </a:defRPr>
            </a:lvl1pPr>
          </a:lstStyle>
          <a:p>
            <a:pPr marL="0" lvl="0" algn="ctr"/>
            <a:endParaRPr lang="en-ID"/>
          </a:p>
        </p:txBody>
      </p:sp>
      <p:sp>
        <p:nvSpPr>
          <p:cNvPr id="8" name="PpHolder8">
            <a:extLst>
              <a:ext uri="{FF2B5EF4-FFF2-40B4-BE49-F238E27FC236}">
                <a16:creationId xmlns:a16="http://schemas.microsoft.com/office/drawing/2014/main" id="{AAC5361F-B658-4DB0-AC7D-FD6BCB3197B5}"/>
              </a:ext>
            </a:extLst>
          </p:cNvPr>
          <p:cNvSpPr>
            <a:spLocks noGrp="1"/>
          </p:cNvSpPr>
          <p:nvPr userDrawn="1">
            <p:ph type="pic" sz="quarter" idx="10"/>
          </p:nvPr>
        </p:nvSpPr>
        <p:spPr>
          <a:xfrm>
            <a:off x="5484950" y="980728"/>
            <a:ext cx="5687615" cy="2532410"/>
          </a:xfrm>
          <a:custGeom>
            <a:avLst/>
            <a:gdLst>
              <a:gd name="connsiteX0" fmla="*/ 269271 w 5687615"/>
              <a:gd name="connsiteY0" fmla="*/ 0 h 2532410"/>
              <a:gd name="connsiteX1" fmla="*/ 5418344 w 5687615"/>
              <a:gd name="connsiteY1" fmla="*/ 0 h 2532410"/>
              <a:gd name="connsiteX2" fmla="*/ 5687615 w 5687615"/>
              <a:gd name="connsiteY2" fmla="*/ 269271 h 2532410"/>
              <a:gd name="connsiteX3" fmla="*/ 5687615 w 5687615"/>
              <a:gd name="connsiteY3" fmla="*/ 2263140 h 2532410"/>
              <a:gd name="connsiteX4" fmla="*/ 5418344 w 5687615"/>
              <a:gd name="connsiteY4" fmla="*/ 2532410 h 2532410"/>
              <a:gd name="connsiteX5" fmla="*/ 269271 w 5687615"/>
              <a:gd name="connsiteY5" fmla="*/ 2532410 h 2532410"/>
              <a:gd name="connsiteX6" fmla="*/ 0 w 5687615"/>
              <a:gd name="connsiteY6" fmla="*/ 2263140 h 2532410"/>
              <a:gd name="connsiteX7" fmla="*/ 0 w 5687615"/>
              <a:gd name="connsiteY7" fmla="*/ 269271 h 2532410"/>
              <a:gd name="connsiteX8" fmla="*/ 269271 w 5687615"/>
              <a:gd name="connsiteY8" fmla="*/ 0 h 2532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87615" h="2532410">
                <a:moveTo>
                  <a:pt x="269271" y="0"/>
                </a:moveTo>
                <a:lnTo>
                  <a:pt x="5418344" y="0"/>
                </a:lnTo>
                <a:cubicBezTo>
                  <a:pt x="5567058" y="0"/>
                  <a:pt x="5687615" y="120557"/>
                  <a:pt x="5687615" y="269271"/>
                </a:cubicBezTo>
                <a:lnTo>
                  <a:pt x="5687615" y="2263140"/>
                </a:lnTo>
                <a:cubicBezTo>
                  <a:pt x="5687615" y="2411853"/>
                  <a:pt x="5567058" y="2532410"/>
                  <a:pt x="5418344" y="2532410"/>
                </a:cubicBezTo>
                <a:lnTo>
                  <a:pt x="269271" y="2532410"/>
                </a:lnTo>
                <a:cubicBezTo>
                  <a:pt x="120557" y="2532410"/>
                  <a:pt x="0" y="2411853"/>
                  <a:pt x="0" y="2263140"/>
                </a:cubicBezTo>
                <a:lnTo>
                  <a:pt x="0" y="269271"/>
                </a:lnTo>
                <a:cubicBezTo>
                  <a:pt x="0" y="120557"/>
                  <a:pt x="120557" y="0"/>
                  <a:pt x="269271" y="0"/>
                </a:cubicBezTo>
                <a:close/>
              </a:path>
            </a:pathLst>
          </a:cu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lvl1pPr>
              <a:defRPr lang="en-ID" sz="600">
                <a:solidFill>
                  <a:schemeClr val="lt1">
                    <a:alpha val="0"/>
                  </a:schemeClr>
                </a:solidFill>
              </a:defRPr>
            </a:lvl1pPr>
          </a:lstStyle>
          <a:p>
            <a:pPr marL="0" lvl="0" algn="ctr"/>
            <a:endParaRPr lang="en-ID"/>
          </a:p>
        </p:txBody>
      </p:sp>
      <p:sp>
        <p:nvSpPr>
          <p:cNvPr id="18" name="Title 1">
            <a:extLst>
              <a:ext uri="{FF2B5EF4-FFF2-40B4-BE49-F238E27FC236}">
                <a16:creationId xmlns:a16="http://schemas.microsoft.com/office/drawing/2014/main" id="{E7F333E8-4382-4348-A769-67FBB4BA884A}"/>
              </a:ext>
            </a:extLst>
          </p:cNvPr>
          <p:cNvSpPr>
            <a:spLocks noGrp="1"/>
          </p:cNvSpPr>
          <p:nvPr>
            <p:ph type="ctrTitle"/>
          </p:nvPr>
        </p:nvSpPr>
        <p:spPr>
          <a:xfrm>
            <a:off x="767408" y="1352898"/>
            <a:ext cx="5580112" cy="1139998"/>
          </a:xfrm>
          <a:prstGeom prst="rect">
            <a:avLst/>
          </a:prstGeom>
        </p:spPr>
        <p:txBody>
          <a:bodyPr anchor="ctr"/>
          <a:lstStyle>
            <a:lvl1pPr algn="l">
              <a:defRPr sz="3600" b="1">
                <a:solidFill>
                  <a:schemeClr val="tx1"/>
                </a:solidFill>
              </a:defRPr>
            </a:lvl1pPr>
          </a:lstStyle>
          <a:p>
            <a:endParaRPr lang="en-ID"/>
          </a:p>
        </p:txBody>
      </p:sp>
      <p:sp>
        <p:nvSpPr>
          <p:cNvPr id="19" name="Subtitle 2">
            <a:extLst>
              <a:ext uri="{FF2B5EF4-FFF2-40B4-BE49-F238E27FC236}">
                <a16:creationId xmlns:a16="http://schemas.microsoft.com/office/drawing/2014/main" id="{60B8DD3E-0C8D-44CA-AFFB-758D1B104E24}"/>
              </a:ext>
            </a:extLst>
          </p:cNvPr>
          <p:cNvSpPr>
            <a:spLocks noGrp="1"/>
          </p:cNvSpPr>
          <p:nvPr>
            <p:ph type="subTitle" idx="1"/>
          </p:nvPr>
        </p:nvSpPr>
        <p:spPr>
          <a:xfrm>
            <a:off x="767408" y="1268761"/>
            <a:ext cx="5580112" cy="403026"/>
          </a:xfrm>
          <a:prstGeom prst="rect">
            <a:avLst/>
          </a:prstGeom>
        </p:spPr>
        <p:txBody>
          <a:bodyPr anchor="ctr"/>
          <a:lstStyle>
            <a:lvl1pPr marL="0" indent="0" algn="l">
              <a:buNone/>
              <a:defRPr sz="1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D"/>
          </a:p>
        </p:txBody>
      </p:sp>
    </p:spTree>
    <p:extLst>
      <p:ext uri="{BB962C8B-B14F-4D97-AF65-F5344CB8AC3E}">
        <p14:creationId xmlns:p14="http://schemas.microsoft.com/office/powerpoint/2010/main" val="15337794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SlideAdd25">
    <p:spTree>
      <p:nvGrpSpPr>
        <p:cNvPr id="1" name=""/>
        <p:cNvGrpSpPr/>
        <p:nvPr/>
      </p:nvGrpSpPr>
      <p:grpSpPr>
        <a:xfrm>
          <a:off x="0" y="0"/>
          <a:ext cx="0" cy="0"/>
          <a:chOff x="0" y="0"/>
          <a:chExt cx="0" cy="0"/>
        </a:xfrm>
      </p:grpSpPr>
      <p:sp>
        <p:nvSpPr>
          <p:cNvPr id="5" name="PpHolder2">
            <a:extLst>
              <a:ext uri="{FF2B5EF4-FFF2-40B4-BE49-F238E27FC236}">
                <a16:creationId xmlns:a16="http://schemas.microsoft.com/office/drawing/2014/main" id="{68D361F6-B90D-4842-885F-F1CF54E6A65A}"/>
              </a:ext>
            </a:extLst>
          </p:cNvPr>
          <p:cNvSpPr>
            <a:spLocks noGrp="1"/>
          </p:cNvSpPr>
          <p:nvPr>
            <p:ph type="pic" sz="quarter" idx="10"/>
          </p:nvPr>
        </p:nvSpPr>
        <p:spPr>
          <a:xfrm>
            <a:off x="0" y="2"/>
            <a:ext cx="6461978" cy="6453333"/>
          </a:xfrm>
          <a:custGeom>
            <a:avLst/>
            <a:gdLst>
              <a:gd name="connsiteX0" fmla="*/ 0 w 6461978"/>
              <a:gd name="connsiteY0" fmla="*/ 0 h 6453333"/>
              <a:gd name="connsiteX1" fmla="*/ 5384974 w 6461978"/>
              <a:gd name="connsiteY1" fmla="*/ 0 h 6453333"/>
              <a:gd name="connsiteX2" fmla="*/ 5455271 w 6461978"/>
              <a:gd name="connsiteY2" fmla="*/ 98609 h 6453333"/>
              <a:gd name="connsiteX3" fmla="*/ 6303086 w 6461978"/>
              <a:gd name="connsiteY3" fmla="*/ 4093928 h 6453333"/>
              <a:gd name="connsiteX4" fmla="*/ 2121978 w 6461978"/>
              <a:gd name="connsiteY4" fmla="*/ 6400004 h 6453333"/>
              <a:gd name="connsiteX5" fmla="*/ 1586311 w 6461978"/>
              <a:gd name="connsiteY5" fmla="*/ 6451192 h 6453333"/>
              <a:gd name="connsiteX6" fmla="*/ 83332 w 6461978"/>
              <a:gd name="connsiteY6" fmla="*/ 6274187 h 6453333"/>
              <a:gd name="connsiteX7" fmla="*/ 0 w 6461978"/>
              <a:gd name="connsiteY7" fmla="*/ 6248200 h 6453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61978" h="6453333">
                <a:moveTo>
                  <a:pt x="0" y="0"/>
                </a:moveTo>
                <a:lnTo>
                  <a:pt x="5384974" y="0"/>
                </a:lnTo>
                <a:lnTo>
                  <a:pt x="5455271" y="98609"/>
                </a:lnTo>
                <a:cubicBezTo>
                  <a:pt x="6224127" y="1235564"/>
                  <a:pt x="6737408" y="2836329"/>
                  <a:pt x="6303086" y="4093928"/>
                </a:cubicBezTo>
                <a:cubicBezTo>
                  <a:pt x="5581085" y="6195265"/>
                  <a:pt x="2121978" y="6400004"/>
                  <a:pt x="2121978" y="6400004"/>
                </a:cubicBezTo>
                <a:cubicBezTo>
                  <a:pt x="1957642" y="6428291"/>
                  <a:pt x="1776806" y="6445467"/>
                  <a:pt x="1586311" y="6451192"/>
                </a:cubicBezTo>
                <a:cubicBezTo>
                  <a:pt x="1110070" y="6465505"/>
                  <a:pt x="573450" y="6408257"/>
                  <a:pt x="83332" y="6274187"/>
                </a:cubicBezTo>
                <a:lnTo>
                  <a:pt x="0" y="6248200"/>
                </a:lnTo>
                <a:close/>
              </a:path>
            </a:pathLst>
          </a:custGeom>
          <a:solidFill>
            <a:schemeClr val="bg2">
              <a:lumMod val="75000"/>
            </a:schemeClr>
          </a:solidFill>
          <a:ln w="9525" cap="flat">
            <a:noFill/>
            <a:prstDash val="solid"/>
            <a:miter/>
          </a:ln>
        </p:spPr>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lvl1pPr>
              <a:defRPr lang="en-ID" sz="600">
                <a:solidFill>
                  <a:schemeClr val="tx1">
                    <a:alpha val="0"/>
                  </a:schemeClr>
                </a:solidFill>
              </a:defRPr>
            </a:lvl1pPr>
          </a:lstStyle>
          <a:p>
            <a:pPr marL="0" lvl="0"/>
            <a:endParaRPr lang="en-ID"/>
          </a:p>
        </p:txBody>
      </p:sp>
    </p:spTree>
    <p:extLst>
      <p:ext uri="{BB962C8B-B14F-4D97-AF65-F5344CB8AC3E}">
        <p14:creationId xmlns:p14="http://schemas.microsoft.com/office/powerpoint/2010/main" val="13602559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129B4793-9170-48E1-AA1B-0F644AC10B2B}"/>
              </a:ext>
            </a:extLst>
          </p:cNvPr>
          <p:cNvSpPr>
            <a:spLocks noGrp="1"/>
          </p:cNvSpPr>
          <p:nvPr>
            <p:ph type="ctrTitle"/>
          </p:nvPr>
        </p:nvSpPr>
        <p:spPr>
          <a:xfrm>
            <a:off x="771305" y="1272646"/>
            <a:ext cx="5580112" cy="1139998"/>
          </a:xfrm>
          <a:prstGeom prst="rect">
            <a:avLst/>
          </a:prstGeom>
        </p:spPr>
        <p:txBody>
          <a:bodyPr anchor="ctr"/>
          <a:lstStyle>
            <a:lvl1pPr algn="l">
              <a:defRPr sz="3600" b="1">
                <a:solidFill>
                  <a:schemeClr val="tx1"/>
                </a:solidFill>
              </a:defRPr>
            </a:lvl1pPr>
          </a:lstStyle>
          <a:p>
            <a:endParaRPr lang="en-ID"/>
          </a:p>
        </p:txBody>
      </p:sp>
      <p:sp>
        <p:nvSpPr>
          <p:cNvPr id="15" name="Subtitle 2">
            <a:extLst>
              <a:ext uri="{FF2B5EF4-FFF2-40B4-BE49-F238E27FC236}">
                <a16:creationId xmlns:a16="http://schemas.microsoft.com/office/drawing/2014/main" id="{6A02170D-3029-4420-9CCD-F754F6EEB945}"/>
              </a:ext>
            </a:extLst>
          </p:cNvPr>
          <p:cNvSpPr>
            <a:spLocks noGrp="1"/>
          </p:cNvSpPr>
          <p:nvPr>
            <p:ph type="subTitle" idx="1"/>
          </p:nvPr>
        </p:nvSpPr>
        <p:spPr>
          <a:xfrm>
            <a:off x="771305" y="1188509"/>
            <a:ext cx="5580112" cy="403026"/>
          </a:xfrm>
          <a:prstGeom prst="rect">
            <a:avLst/>
          </a:prstGeom>
        </p:spPr>
        <p:txBody>
          <a:bodyPr anchor="ctr"/>
          <a:lstStyle>
            <a:lvl1pPr marL="0" indent="0" algn="l">
              <a:buNone/>
              <a:defRPr sz="1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D"/>
          </a:p>
        </p:txBody>
      </p:sp>
    </p:spTree>
    <p:extLst>
      <p:ext uri="{BB962C8B-B14F-4D97-AF65-F5344CB8AC3E}">
        <p14:creationId xmlns:p14="http://schemas.microsoft.com/office/powerpoint/2010/main" val="9809713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SlideAdd32">
    <p:spTree>
      <p:nvGrpSpPr>
        <p:cNvPr id="1" name=""/>
        <p:cNvGrpSpPr/>
        <p:nvPr/>
      </p:nvGrpSpPr>
      <p:grpSpPr>
        <a:xfrm>
          <a:off x="0" y="0"/>
          <a:ext cx="0" cy="0"/>
          <a:chOff x="0" y="0"/>
          <a:chExt cx="0" cy="0"/>
        </a:xfrm>
      </p:grpSpPr>
      <p:sp>
        <p:nvSpPr>
          <p:cNvPr id="9" name="PpHolder4">
            <a:extLst>
              <a:ext uri="{FF2B5EF4-FFF2-40B4-BE49-F238E27FC236}">
                <a16:creationId xmlns:a16="http://schemas.microsoft.com/office/drawing/2014/main" id="{14171FFE-A768-48A5-9E75-75DE2C3CE59C}"/>
              </a:ext>
            </a:extLst>
          </p:cNvPr>
          <p:cNvSpPr>
            <a:spLocks noGrp="1"/>
          </p:cNvSpPr>
          <p:nvPr>
            <p:ph type="pic" sz="quarter" idx="11"/>
          </p:nvPr>
        </p:nvSpPr>
        <p:spPr>
          <a:xfrm>
            <a:off x="4475816" y="3386014"/>
            <a:ext cx="936104" cy="1166092"/>
          </a:xfrm>
          <a:custGeom>
            <a:avLst/>
            <a:gdLst>
              <a:gd name="connsiteX0" fmla="*/ 156020 w 936104"/>
              <a:gd name="connsiteY0" fmla="*/ 0 h 1166092"/>
              <a:gd name="connsiteX1" fmla="*/ 780083 w 936104"/>
              <a:gd name="connsiteY1" fmla="*/ 0 h 1166092"/>
              <a:gd name="connsiteX2" fmla="*/ 936104 w 936104"/>
              <a:gd name="connsiteY2" fmla="*/ 156020 h 1166092"/>
              <a:gd name="connsiteX3" fmla="*/ 936104 w 936104"/>
              <a:gd name="connsiteY3" fmla="*/ 1010072 h 1166092"/>
              <a:gd name="connsiteX4" fmla="*/ 780083 w 936104"/>
              <a:gd name="connsiteY4" fmla="*/ 1166092 h 1166092"/>
              <a:gd name="connsiteX5" fmla="*/ 156020 w 936104"/>
              <a:gd name="connsiteY5" fmla="*/ 1166092 h 1166092"/>
              <a:gd name="connsiteX6" fmla="*/ 0 w 936104"/>
              <a:gd name="connsiteY6" fmla="*/ 1010072 h 1166092"/>
              <a:gd name="connsiteX7" fmla="*/ 0 w 936104"/>
              <a:gd name="connsiteY7" fmla="*/ 156020 h 1166092"/>
              <a:gd name="connsiteX8" fmla="*/ 156020 w 936104"/>
              <a:gd name="connsiteY8" fmla="*/ 0 h 1166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36104" h="1166092">
                <a:moveTo>
                  <a:pt x="156020" y="0"/>
                </a:moveTo>
                <a:lnTo>
                  <a:pt x="780083" y="0"/>
                </a:lnTo>
                <a:cubicBezTo>
                  <a:pt x="866251" y="0"/>
                  <a:pt x="936104" y="69853"/>
                  <a:pt x="936104" y="156020"/>
                </a:cubicBezTo>
                <a:lnTo>
                  <a:pt x="936104" y="1010072"/>
                </a:lnTo>
                <a:cubicBezTo>
                  <a:pt x="936104" y="1096239"/>
                  <a:pt x="866251" y="1166092"/>
                  <a:pt x="780083" y="1166092"/>
                </a:cubicBezTo>
                <a:lnTo>
                  <a:pt x="156020" y="1166092"/>
                </a:lnTo>
                <a:cubicBezTo>
                  <a:pt x="69853" y="1166092"/>
                  <a:pt x="0" y="1096239"/>
                  <a:pt x="0" y="1010072"/>
                </a:cubicBezTo>
                <a:lnTo>
                  <a:pt x="0" y="156020"/>
                </a:lnTo>
                <a:cubicBezTo>
                  <a:pt x="0" y="69853"/>
                  <a:pt x="69853" y="0"/>
                  <a:pt x="156020" y="0"/>
                </a:cubicBezTo>
                <a:close/>
              </a:path>
            </a:pathLst>
          </a:cu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lvl1pPr>
              <a:defRPr lang="en-ID" sz="600">
                <a:solidFill>
                  <a:schemeClr val="lt1">
                    <a:alpha val="0"/>
                  </a:schemeClr>
                </a:solidFill>
              </a:defRPr>
            </a:lvl1pPr>
          </a:lstStyle>
          <a:p>
            <a:pPr marL="0" lvl="0" algn="ctr"/>
            <a:endParaRPr lang="en-ID"/>
          </a:p>
        </p:txBody>
      </p:sp>
      <p:sp>
        <p:nvSpPr>
          <p:cNvPr id="7" name="PpHolder7">
            <a:extLst>
              <a:ext uri="{FF2B5EF4-FFF2-40B4-BE49-F238E27FC236}">
                <a16:creationId xmlns:a16="http://schemas.microsoft.com/office/drawing/2014/main" id="{F30C8731-CD71-416A-8999-74C75E7560B5}"/>
              </a:ext>
            </a:extLst>
          </p:cNvPr>
          <p:cNvSpPr>
            <a:spLocks noGrp="1"/>
          </p:cNvSpPr>
          <p:nvPr userDrawn="1">
            <p:ph type="pic" sz="quarter" idx="10"/>
          </p:nvPr>
        </p:nvSpPr>
        <p:spPr>
          <a:xfrm>
            <a:off x="9948423" y="3386014"/>
            <a:ext cx="936104" cy="1166092"/>
          </a:xfrm>
          <a:custGeom>
            <a:avLst/>
            <a:gdLst>
              <a:gd name="connsiteX0" fmla="*/ 156020 w 936104"/>
              <a:gd name="connsiteY0" fmla="*/ 0 h 1166092"/>
              <a:gd name="connsiteX1" fmla="*/ 780084 w 936104"/>
              <a:gd name="connsiteY1" fmla="*/ 0 h 1166092"/>
              <a:gd name="connsiteX2" fmla="*/ 936104 w 936104"/>
              <a:gd name="connsiteY2" fmla="*/ 156020 h 1166092"/>
              <a:gd name="connsiteX3" fmla="*/ 936104 w 936104"/>
              <a:gd name="connsiteY3" fmla="*/ 1010072 h 1166092"/>
              <a:gd name="connsiteX4" fmla="*/ 780084 w 936104"/>
              <a:gd name="connsiteY4" fmla="*/ 1166092 h 1166092"/>
              <a:gd name="connsiteX5" fmla="*/ 156020 w 936104"/>
              <a:gd name="connsiteY5" fmla="*/ 1166092 h 1166092"/>
              <a:gd name="connsiteX6" fmla="*/ 0 w 936104"/>
              <a:gd name="connsiteY6" fmla="*/ 1010072 h 1166092"/>
              <a:gd name="connsiteX7" fmla="*/ 0 w 936104"/>
              <a:gd name="connsiteY7" fmla="*/ 156020 h 1166092"/>
              <a:gd name="connsiteX8" fmla="*/ 156020 w 936104"/>
              <a:gd name="connsiteY8" fmla="*/ 0 h 1166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36104" h="1166092">
                <a:moveTo>
                  <a:pt x="156020" y="0"/>
                </a:moveTo>
                <a:lnTo>
                  <a:pt x="780084" y="0"/>
                </a:lnTo>
                <a:cubicBezTo>
                  <a:pt x="866251" y="0"/>
                  <a:pt x="936104" y="69853"/>
                  <a:pt x="936104" y="156020"/>
                </a:cubicBezTo>
                <a:lnTo>
                  <a:pt x="936104" y="1010072"/>
                </a:lnTo>
                <a:cubicBezTo>
                  <a:pt x="936104" y="1096239"/>
                  <a:pt x="866251" y="1166092"/>
                  <a:pt x="780084" y="1166092"/>
                </a:cubicBezTo>
                <a:lnTo>
                  <a:pt x="156020" y="1166092"/>
                </a:lnTo>
                <a:cubicBezTo>
                  <a:pt x="69853" y="1166092"/>
                  <a:pt x="0" y="1096239"/>
                  <a:pt x="0" y="1010072"/>
                </a:cubicBezTo>
                <a:lnTo>
                  <a:pt x="0" y="156020"/>
                </a:lnTo>
                <a:cubicBezTo>
                  <a:pt x="0" y="69853"/>
                  <a:pt x="69853" y="0"/>
                  <a:pt x="156020" y="0"/>
                </a:cubicBezTo>
                <a:close/>
              </a:path>
            </a:pathLst>
          </a:cu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lvl1pPr>
              <a:defRPr lang="en-ID" sz="600">
                <a:solidFill>
                  <a:schemeClr val="lt1">
                    <a:alpha val="0"/>
                  </a:schemeClr>
                </a:solidFill>
              </a:defRPr>
            </a:lvl1pPr>
          </a:lstStyle>
          <a:p>
            <a:pPr marL="0" lvl="0" algn="ctr"/>
            <a:endParaRPr lang="en-ID"/>
          </a:p>
        </p:txBody>
      </p:sp>
      <p:sp>
        <p:nvSpPr>
          <p:cNvPr id="15" name="Title 1">
            <a:extLst>
              <a:ext uri="{FF2B5EF4-FFF2-40B4-BE49-F238E27FC236}">
                <a16:creationId xmlns:a16="http://schemas.microsoft.com/office/drawing/2014/main" id="{20D06220-90EF-48AD-8005-8086D9AFEFE4}"/>
              </a:ext>
            </a:extLst>
          </p:cNvPr>
          <p:cNvSpPr>
            <a:spLocks noGrp="1"/>
          </p:cNvSpPr>
          <p:nvPr>
            <p:ph type="ctrTitle"/>
          </p:nvPr>
        </p:nvSpPr>
        <p:spPr>
          <a:xfrm>
            <a:off x="3305944" y="702398"/>
            <a:ext cx="5580112" cy="1139998"/>
          </a:xfrm>
          <a:prstGeom prst="rect">
            <a:avLst/>
          </a:prstGeom>
        </p:spPr>
        <p:txBody>
          <a:bodyPr anchor="ctr"/>
          <a:lstStyle>
            <a:lvl1pPr algn="ctr">
              <a:defRPr sz="3600" b="1">
                <a:solidFill>
                  <a:schemeClr val="tx1"/>
                </a:solidFill>
              </a:defRPr>
            </a:lvl1pPr>
          </a:lstStyle>
          <a:p>
            <a:endParaRPr lang="en-ID"/>
          </a:p>
        </p:txBody>
      </p:sp>
      <p:sp>
        <p:nvSpPr>
          <p:cNvPr id="16" name="Subtitle 2">
            <a:extLst>
              <a:ext uri="{FF2B5EF4-FFF2-40B4-BE49-F238E27FC236}">
                <a16:creationId xmlns:a16="http://schemas.microsoft.com/office/drawing/2014/main" id="{BF628B34-1406-4FC2-9641-2AB6703D2BB3}"/>
              </a:ext>
            </a:extLst>
          </p:cNvPr>
          <p:cNvSpPr>
            <a:spLocks noGrp="1"/>
          </p:cNvSpPr>
          <p:nvPr>
            <p:ph type="subTitle" idx="1"/>
          </p:nvPr>
        </p:nvSpPr>
        <p:spPr>
          <a:xfrm>
            <a:off x="3305944" y="618261"/>
            <a:ext cx="5580112" cy="403026"/>
          </a:xfrm>
          <a:prstGeom prst="rect">
            <a:avLst/>
          </a:prstGeom>
        </p:spPr>
        <p:txBody>
          <a:bodyPr anchor="ctr"/>
          <a:lstStyle>
            <a:lvl1pPr marL="0" indent="0" algn="ctr">
              <a:buNone/>
              <a:defRPr sz="1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D"/>
          </a:p>
        </p:txBody>
      </p:sp>
    </p:spTree>
    <p:extLst>
      <p:ext uri="{BB962C8B-B14F-4D97-AF65-F5344CB8AC3E}">
        <p14:creationId xmlns:p14="http://schemas.microsoft.com/office/powerpoint/2010/main" val="13025289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SlideAdd34">
    <p:spTree>
      <p:nvGrpSpPr>
        <p:cNvPr id="1" name=""/>
        <p:cNvGrpSpPr/>
        <p:nvPr/>
      </p:nvGrpSpPr>
      <p:grpSpPr>
        <a:xfrm>
          <a:off x="0" y="0"/>
          <a:ext cx="0" cy="0"/>
          <a:chOff x="0" y="0"/>
          <a:chExt cx="0" cy="0"/>
        </a:xfrm>
      </p:grpSpPr>
      <p:sp>
        <p:nvSpPr>
          <p:cNvPr id="5" name="PpHolder14">
            <a:extLst>
              <a:ext uri="{FF2B5EF4-FFF2-40B4-BE49-F238E27FC236}">
                <a16:creationId xmlns:a16="http://schemas.microsoft.com/office/drawing/2014/main" id="{30E0D7EC-A894-4CAD-90C7-685927099336}"/>
              </a:ext>
            </a:extLst>
          </p:cNvPr>
          <p:cNvSpPr>
            <a:spLocks noGrp="1"/>
          </p:cNvSpPr>
          <p:nvPr>
            <p:ph type="pic" sz="quarter" idx="10"/>
          </p:nvPr>
        </p:nvSpPr>
        <p:spPr>
          <a:xfrm>
            <a:off x="4507632" y="2945148"/>
            <a:ext cx="6628929" cy="2860117"/>
          </a:xfrm>
          <a:custGeom>
            <a:avLst/>
            <a:gdLst>
              <a:gd name="connsiteX0" fmla="*/ 267135 w 6628929"/>
              <a:gd name="connsiteY0" fmla="*/ 0 h 2860117"/>
              <a:gd name="connsiteX1" fmla="*/ 6361794 w 6628929"/>
              <a:gd name="connsiteY1" fmla="*/ 0 h 2860117"/>
              <a:gd name="connsiteX2" fmla="*/ 6628929 w 6628929"/>
              <a:gd name="connsiteY2" fmla="*/ 267135 h 2860117"/>
              <a:gd name="connsiteX3" fmla="*/ 6628929 w 6628929"/>
              <a:gd name="connsiteY3" fmla="*/ 2592982 h 2860117"/>
              <a:gd name="connsiteX4" fmla="*/ 6361794 w 6628929"/>
              <a:gd name="connsiteY4" fmla="*/ 2860117 h 2860117"/>
              <a:gd name="connsiteX5" fmla="*/ 267135 w 6628929"/>
              <a:gd name="connsiteY5" fmla="*/ 2860117 h 2860117"/>
              <a:gd name="connsiteX6" fmla="*/ 0 w 6628929"/>
              <a:gd name="connsiteY6" fmla="*/ 2592982 h 2860117"/>
              <a:gd name="connsiteX7" fmla="*/ 0 w 6628929"/>
              <a:gd name="connsiteY7" fmla="*/ 267135 h 2860117"/>
              <a:gd name="connsiteX8" fmla="*/ 267135 w 6628929"/>
              <a:gd name="connsiteY8" fmla="*/ 0 h 2860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28929" h="2860117">
                <a:moveTo>
                  <a:pt x="267135" y="0"/>
                </a:moveTo>
                <a:lnTo>
                  <a:pt x="6361794" y="0"/>
                </a:lnTo>
                <a:cubicBezTo>
                  <a:pt x="6509329" y="0"/>
                  <a:pt x="6628929" y="119600"/>
                  <a:pt x="6628929" y="267135"/>
                </a:cubicBezTo>
                <a:lnTo>
                  <a:pt x="6628929" y="2592982"/>
                </a:lnTo>
                <a:cubicBezTo>
                  <a:pt x="6628929" y="2740517"/>
                  <a:pt x="6509329" y="2860117"/>
                  <a:pt x="6361794" y="2860117"/>
                </a:cubicBezTo>
                <a:lnTo>
                  <a:pt x="267135" y="2860117"/>
                </a:lnTo>
                <a:cubicBezTo>
                  <a:pt x="119600" y="2860117"/>
                  <a:pt x="0" y="2740517"/>
                  <a:pt x="0" y="2592982"/>
                </a:cubicBezTo>
                <a:lnTo>
                  <a:pt x="0" y="267135"/>
                </a:lnTo>
                <a:cubicBezTo>
                  <a:pt x="0" y="119600"/>
                  <a:pt x="119600" y="0"/>
                  <a:pt x="267135" y="0"/>
                </a:cubicBezTo>
                <a:close/>
              </a:path>
            </a:pathLst>
          </a:cu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lvl1pPr>
              <a:defRPr lang="en-ID" sz="600">
                <a:solidFill>
                  <a:schemeClr val="lt1">
                    <a:alpha val="0"/>
                  </a:schemeClr>
                </a:solidFill>
              </a:defRPr>
            </a:lvl1pPr>
          </a:lstStyle>
          <a:p>
            <a:pPr marL="0" lvl="0" algn="ctr"/>
            <a:endParaRPr lang="en-ID"/>
          </a:p>
        </p:txBody>
      </p:sp>
      <p:sp>
        <p:nvSpPr>
          <p:cNvPr id="12" name="Title 1">
            <a:extLst>
              <a:ext uri="{FF2B5EF4-FFF2-40B4-BE49-F238E27FC236}">
                <a16:creationId xmlns:a16="http://schemas.microsoft.com/office/drawing/2014/main" id="{4A7E14F9-4757-46EF-96F0-32B06C2D69D3}"/>
              </a:ext>
            </a:extLst>
          </p:cNvPr>
          <p:cNvSpPr>
            <a:spLocks noGrp="1"/>
          </p:cNvSpPr>
          <p:nvPr>
            <p:ph type="ctrTitle"/>
          </p:nvPr>
        </p:nvSpPr>
        <p:spPr>
          <a:xfrm>
            <a:off x="3305944" y="702398"/>
            <a:ext cx="5580112" cy="1139998"/>
          </a:xfrm>
          <a:prstGeom prst="rect">
            <a:avLst/>
          </a:prstGeom>
        </p:spPr>
        <p:txBody>
          <a:bodyPr anchor="ctr"/>
          <a:lstStyle>
            <a:lvl1pPr algn="ctr">
              <a:defRPr sz="3600" b="1">
                <a:solidFill>
                  <a:schemeClr val="tx1"/>
                </a:solidFill>
              </a:defRPr>
            </a:lvl1pPr>
          </a:lstStyle>
          <a:p>
            <a:endParaRPr lang="en-ID"/>
          </a:p>
        </p:txBody>
      </p:sp>
      <p:sp>
        <p:nvSpPr>
          <p:cNvPr id="13" name="Subtitle 2">
            <a:extLst>
              <a:ext uri="{FF2B5EF4-FFF2-40B4-BE49-F238E27FC236}">
                <a16:creationId xmlns:a16="http://schemas.microsoft.com/office/drawing/2014/main" id="{83A75FB8-03C5-49E4-8519-3454754AA0E8}"/>
              </a:ext>
            </a:extLst>
          </p:cNvPr>
          <p:cNvSpPr>
            <a:spLocks noGrp="1"/>
          </p:cNvSpPr>
          <p:nvPr>
            <p:ph type="subTitle" idx="1"/>
          </p:nvPr>
        </p:nvSpPr>
        <p:spPr>
          <a:xfrm>
            <a:off x="3305944" y="618261"/>
            <a:ext cx="5580112" cy="403026"/>
          </a:xfrm>
          <a:prstGeom prst="rect">
            <a:avLst/>
          </a:prstGeom>
        </p:spPr>
        <p:txBody>
          <a:bodyPr anchor="ctr"/>
          <a:lstStyle>
            <a:lvl1pPr marL="0" indent="0" algn="ctr">
              <a:buNone/>
              <a:defRPr sz="1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D"/>
          </a:p>
        </p:txBody>
      </p:sp>
    </p:spTree>
    <p:extLst>
      <p:ext uri="{BB962C8B-B14F-4D97-AF65-F5344CB8AC3E}">
        <p14:creationId xmlns:p14="http://schemas.microsoft.com/office/powerpoint/2010/main" val="11241669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SlideAdd35">
    <p:spTree>
      <p:nvGrpSpPr>
        <p:cNvPr id="1" name=""/>
        <p:cNvGrpSpPr/>
        <p:nvPr/>
      </p:nvGrpSpPr>
      <p:grpSpPr>
        <a:xfrm>
          <a:off x="0" y="0"/>
          <a:ext cx="0" cy="0"/>
          <a:chOff x="0" y="0"/>
          <a:chExt cx="0" cy="0"/>
        </a:xfrm>
      </p:grpSpPr>
      <p:sp>
        <p:nvSpPr>
          <p:cNvPr id="5" name="PpHolder5">
            <a:extLst>
              <a:ext uri="{FF2B5EF4-FFF2-40B4-BE49-F238E27FC236}">
                <a16:creationId xmlns:a16="http://schemas.microsoft.com/office/drawing/2014/main" id="{099D6EEF-1DD0-4434-8EBC-B59290C09890}"/>
              </a:ext>
            </a:extLst>
          </p:cNvPr>
          <p:cNvSpPr>
            <a:spLocks noGrp="1"/>
          </p:cNvSpPr>
          <p:nvPr>
            <p:ph type="pic" sz="quarter" idx="10"/>
          </p:nvPr>
        </p:nvSpPr>
        <p:spPr>
          <a:xfrm>
            <a:off x="2" y="2"/>
            <a:ext cx="6985465" cy="5512611"/>
          </a:xfrm>
          <a:custGeom>
            <a:avLst/>
            <a:gdLst>
              <a:gd name="connsiteX0" fmla="*/ 0 w 6985465"/>
              <a:gd name="connsiteY0" fmla="*/ 0 h 5512611"/>
              <a:gd name="connsiteX1" fmla="*/ 6692425 w 6985465"/>
              <a:gd name="connsiteY1" fmla="*/ 0 h 5512611"/>
              <a:gd name="connsiteX2" fmla="*/ 6700415 w 6985465"/>
              <a:gd name="connsiteY2" fmla="*/ 20471 h 5512611"/>
              <a:gd name="connsiteX3" fmla="*/ 5904643 w 6985465"/>
              <a:gd name="connsiteY3" fmla="*/ 3884635 h 5512611"/>
              <a:gd name="connsiteX4" fmla="*/ 477004 w 6985465"/>
              <a:gd name="connsiteY4" fmla="*/ 5287947 h 5512611"/>
              <a:gd name="connsiteX5" fmla="*/ 36912 w 6985465"/>
              <a:gd name="connsiteY5" fmla="*/ 5512611 h 5512611"/>
              <a:gd name="connsiteX6" fmla="*/ 0 w 6985465"/>
              <a:gd name="connsiteY6" fmla="*/ 5512001 h 551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85465" h="5512611">
                <a:moveTo>
                  <a:pt x="0" y="0"/>
                </a:moveTo>
                <a:lnTo>
                  <a:pt x="6692425" y="0"/>
                </a:lnTo>
                <a:lnTo>
                  <a:pt x="6700415" y="20471"/>
                </a:lnTo>
                <a:cubicBezTo>
                  <a:pt x="7252728" y="1588188"/>
                  <a:pt x="7010234" y="3379671"/>
                  <a:pt x="5904643" y="3884635"/>
                </a:cubicBezTo>
                <a:cubicBezTo>
                  <a:pt x="4107617" y="4705400"/>
                  <a:pt x="1355238" y="4155557"/>
                  <a:pt x="477004" y="5287947"/>
                </a:cubicBezTo>
                <a:cubicBezTo>
                  <a:pt x="367225" y="5429496"/>
                  <a:pt x="214405" y="5500922"/>
                  <a:pt x="36912" y="5512611"/>
                </a:cubicBezTo>
                <a:lnTo>
                  <a:pt x="0" y="5512001"/>
                </a:lnTo>
                <a:close/>
              </a:path>
            </a:pathLst>
          </a:custGeom>
          <a:solidFill>
            <a:schemeClr val="bg2">
              <a:lumMod val="75000"/>
            </a:schemeClr>
          </a:solidFill>
          <a:ln w="25998" cap="flat">
            <a:noFill/>
            <a:prstDash val="solid"/>
            <a:miter/>
          </a:ln>
        </p:spPr>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lvl1pPr>
              <a:defRPr lang="en-ID" sz="600">
                <a:solidFill>
                  <a:schemeClr val="tx1">
                    <a:alpha val="0"/>
                  </a:schemeClr>
                </a:solidFill>
              </a:defRPr>
            </a:lvl1pPr>
          </a:lstStyle>
          <a:p>
            <a:pPr marL="0" lvl="0"/>
            <a:endParaRPr lang="en-ID"/>
          </a:p>
        </p:txBody>
      </p:sp>
    </p:spTree>
    <p:extLst>
      <p:ext uri="{BB962C8B-B14F-4D97-AF65-F5344CB8AC3E}">
        <p14:creationId xmlns:p14="http://schemas.microsoft.com/office/powerpoint/2010/main" val="21641433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129B4793-9170-48E1-AA1B-0F644AC10B2B}"/>
              </a:ext>
            </a:extLst>
          </p:cNvPr>
          <p:cNvSpPr>
            <a:spLocks noGrp="1"/>
          </p:cNvSpPr>
          <p:nvPr>
            <p:ph type="ctrTitle"/>
          </p:nvPr>
        </p:nvSpPr>
        <p:spPr>
          <a:xfrm>
            <a:off x="3305944" y="702398"/>
            <a:ext cx="5580112" cy="1139998"/>
          </a:xfrm>
          <a:prstGeom prst="rect">
            <a:avLst/>
          </a:prstGeom>
        </p:spPr>
        <p:txBody>
          <a:bodyPr anchor="ctr"/>
          <a:lstStyle>
            <a:lvl1pPr algn="ctr">
              <a:defRPr sz="3600" b="1">
                <a:solidFill>
                  <a:schemeClr val="tx1"/>
                </a:solidFill>
              </a:defRPr>
            </a:lvl1pPr>
          </a:lstStyle>
          <a:p>
            <a:endParaRPr lang="en-ID"/>
          </a:p>
        </p:txBody>
      </p:sp>
      <p:sp>
        <p:nvSpPr>
          <p:cNvPr id="15" name="Subtitle 2">
            <a:extLst>
              <a:ext uri="{FF2B5EF4-FFF2-40B4-BE49-F238E27FC236}">
                <a16:creationId xmlns:a16="http://schemas.microsoft.com/office/drawing/2014/main" id="{6A02170D-3029-4420-9CCD-F754F6EEB945}"/>
              </a:ext>
            </a:extLst>
          </p:cNvPr>
          <p:cNvSpPr>
            <a:spLocks noGrp="1"/>
          </p:cNvSpPr>
          <p:nvPr>
            <p:ph type="subTitle" idx="1"/>
          </p:nvPr>
        </p:nvSpPr>
        <p:spPr>
          <a:xfrm>
            <a:off x="3305944" y="618261"/>
            <a:ext cx="5580112" cy="403026"/>
          </a:xfrm>
          <a:prstGeom prst="rect">
            <a:avLst/>
          </a:prstGeom>
        </p:spPr>
        <p:txBody>
          <a:bodyPr anchor="ctr"/>
          <a:lstStyle>
            <a:lvl1pPr marL="0" indent="0" algn="ctr">
              <a:buNone/>
              <a:defRPr sz="1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D"/>
          </a:p>
        </p:txBody>
      </p:sp>
    </p:spTree>
    <p:extLst>
      <p:ext uri="{BB962C8B-B14F-4D97-AF65-F5344CB8AC3E}">
        <p14:creationId xmlns:p14="http://schemas.microsoft.com/office/powerpoint/2010/main" val="5702914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SlideAdd9">
    <p:spTree>
      <p:nvGrpSpPr>
        <p:cNvPr id="1" name=""/>
        <p:cNvGrpSpPr/>
        <p:nvPr/>
      </p:nvGrpSpPr>
      <p:grpSpPr>
        <a:xfrm>
          <a:off x="0" y="0"/>
          <a:ext cx="0" cy="0"/>
          <a:chOff x="0" y="0"/>
          <a:chExt cx="0" cy="0"/>
        </a:xfrm>
      </p:grpSpPr>
      <p:sp>
        <p:nvSpPr>
          <p:cNvPr id="5" name="PpHolder2">
            <a:extLst>
              <a:ext uri="{FF2B5EF4-FFF2-40B4-BE49-F238E27FC236}">
                <a16:creationId xmlns:a16="http://schemas.microsoft.com/office/drawing/2014/main" id="{F61C0293-B252-423F-8BD6-D53B183591FD}"/>
              </a:ext>
            </a:extLst>
          </p:cNvPr>
          <p:cNvSpPr>
            <a:spLocks noGrp="1"/>
          </p:cNvSpPr>
          <p:nvPr>
            <p:ph type="pic" sz="quarter" idx="10"/>
          </p:nvPr>
        </p:nvSpPr>
        <p:spPr>
          <a:xfrm>
            <a:off x="6600056" y="842777"/>
            <a:ext cx="4752528" cy="5172447"/>
          </a:xfrm>
          <a:custGeom>
            <a:avLst/>
            <a:gdLst>
              <a:gd name="connsiteX0" fmla="*/ 494738 w 4752528"/>
              <a:gd name="connsiteY0" fmla="*/ 0 h 5172447"/>
              <a:gd name="connsiteX1" fmla="*/ 4257790 w 4752528"/>
              <a:gd name="connsiteY1" fmla="*/ 0 h 5172447"/>
              <a:gd name="connsiteX2" fmla="*/ 4752528 w 4752528"/>
              <a:gd name="connsiteY2" fmla="*/ 494738 h 5172447"/>
              <a:gd name="connsiteX3" fmla="*/ 4752528 w 4752528"/>
              <a:gd name="connsiteY3" fmla="*/ 4677709 h 5172447"/>
              <a:gd name="connsiteX4" fmla="*/ 4257790 w 4752528"/>
              <a:gd name="connsiteY4" fmla="*/ 5172447 h 5172447"/>
              <a:gd name="connsiteX5" fmla="*/ 494738 w 4752528"/>
              <a:gd name="connsiteY5" fmla="*/ 5172447 h 5172447"/>
              <a:gd name="connsiteX6" fmla="*/ 0 w 4752528"/>
              <a:gd name="connsiteY6" fmla="*/ 4677709 h 5172447"/>
              <a:gd name="connsiteX7" fmla="*/ 0 w 4752528"/>
              <a:gd name="connsiteY7" fmla="*/ 494738 h 5172447"/>
              <a:gd name="connsiteX8" fmla="*/ 494738 w 4752528"/>
              <a:gd name="connsiteY8" fmla="*/ 0 h 5172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52528" h="5172447">
                <a:moveTo>
                  <a:pt x="494738" y="0"/>
                </a:moveTo>
                <a:lnTo>
                  <a:pt x="4257790" y="0"/>
                </a:lnTo>
                <a:cubicBezTo>
                  <a:pt x="4531026" y="0"/>
                  <a:pt x="4752528" y="221502"/>
                  <a:pt x="4752528" y="494738"/>
                </a:cubicBezTo>
                <a:lnTo>
                  <a:pt x="4752528" y="4677709"/>
                </a:lnTo>
                <a:cubicBezTo>
                  <a:pt x="4752528" y="4950945"/>
                  <a:pt x="4531026" y="5172447"/>
                  <a:pt x="4257790" y="5172447"/>
                </a:cubicBezTo>
                <a:lnTo>
                  <a:pt x="494738" y="5172447"/>
                </a:lnTo>
                <a:cubicBezTo>
                  <a:pt x="221502" y="5172447"/>
                  <a:pt x="0" y="4950945"/>
                  <a:pt x="0" y="4677709"/>
                </a:cubicBezTo>
                <a:lnTo>
                  <a:pt x="0" y="494738"/>
                </a:lnTo>
                <a:cubicBezTo>
                  <a:pt x="0" y="221502"/>
                  <a:pt x="221502" y="0"/>
                  <a:pt x="494738" y="0"/>
                </a:cubicBezTo>
                <a:close/>
              </a:path>
            </a:pathLst>
          </a:custGeom>
          <a:solidFill>
            <a:schemeClr val="bg2">
              <a:lumMod val="75000"/>
            </a:schemeClr>
          </a:solidFill>
          <a:ln w="35074" cap="flat">
            <a:noFill/>
            <a:prstDash val="solid"/>
            <a:miter/>
          </a:ln>
        </p:spPr>
        <p:txBody>
          <a:bodyPr rtlCol="0" anchor="ctr" anchorCtr="1"/>
          <a:lstStyle>
            <a:lvl1pPr>
              <a:defRPr lang="en-ID" sz="600">
                <a:solidFill>
                  <a:schemeClr val="tx1">
                    <a:alpha val="0"/>
                  </a:schemeClr>
                </a:solidFill>
              </a:defRPr>
            </a:lvl1pPr>
          </a:lstStyle>
          <a:p>
            <a:pPr marL="0" lvl="0"/>
            <a:endParaRPr lang="en-ID"/>
          </a:p>
        </p:txBody>
      </p:sp>
      <p:sp>
        <p:nvSpPr>
          <p:cNvPr id="10" name="Title 1">
            <a:extLst>
              <a:ext uri="{FF2B5EF4-FFF2-40B4-BE49-F238E27FC236}">
                <a16:creationId xmlns:a16="http://schemas.microsoft.com/office/drawing/2014/main" id="{C957F441-8642-41AB-BB5B-547A82F5B0B2}"/>
              </a:ext>
            </a:extLst>
          </p:cNvPr>
          <p:cNvSpPr>
            <a:spLocks noGrp="1"/>
          </p:cNvSpPr>
          <p:nvPr>
            <p:ph type="ctrTitle"/>
          </p:nvPr>
        </p:nvSpPr>
        <p:spPr>
          <a:xfrm>
            <a:off x="767408" y="1411456"/>
            <a:ext cx="5580112" cy="1139998"/>
          </a:xfrm>
          <a:prstGeom prst="rect">
            <a:avLst/>
          </a:prstGeom>
        </p:spPr>
        <p:txBody>
          <a:bodyPr anchor="ctr"/>
          <a:lstStyle>
            <a:lvl1pPr algn="l">
              <a:defRPr sz="3600" b="1">
                <a:solidFill>
                  <a:schemeClr val="tx1"/>
                </a:solidFill>
              </a:defRPr>
            </a:lvl1pPr>
          </a:lstStyle>
          <a:p>
            <a:endParaRPr lang="en-ID"/>
          </a:p>
        </p:txBody>
      </p:sp>
      <p:sp>
        <p:nvSpPr>
          <p:cNvPr id="11" name="Subtitle 2">
            <a:extLst>
              <a:ext uri="{FF2B5EF4-FFF2-40B4-BE49-F238E27FC236}">
                <a16:creationId xmlns:a16="http://schemas.microsoft.com/office/drawing/2014/main" id="{A0F1A5D4-F2F4-44F2-978C-71CC057A140A}"/>
              </a:ext>
            </a:extLst>
          </p:cNvPr>
          <p:cNvSpPr>
            <a:spLocks noGrp="1"/>
          </p:cNvSpPr>
          <p:nvPr>
            <p:ph type="subTitle" idx="1"/>
          </p:nvPr>
        </p:nvSpPr>
        <p:spPr>
          <a:xfrm>
            <a:off x="767408" y="1327319"/>
            <a:ext cx="5580112" cy="403026"/>
          </a:xfrm>
          <a:prstGeom prst="rect">
            <a:avLst/>
          </a:prstGeom>
        </p:spPr>
        <p:txBody>
          <a:bodyPr anchor="ctr"/>
          <a:lstStyle>
            <a:lvl1pPr marL="0" indent="0" algn="l">
              <a:buNone/>
              <a:defRPr sz="1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D"/>
          </a:p>
        </p:txBody>
      </p:sp>
    </p:spTree>
    <p:extLst>
      <p:ext uri="{BB962C8B-B14F-4D97-AF65-F5344CB8AC3E}">
        <p14:creationId xmlns:p14="http://schemas.microsoft.com/office/powerpoint/2010/main" val="20874321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SlideAdd10">
    <p:spTree>
      <p:nvGrpSpPr>
        <p:cNvPr id="1" name=""/>
        <p:cNvGrpSpPr/>
        <p:nvPr/>
      </p:nvGrpSpPr>
      <p:grpSpPr>
        <a:xfrm>
          <a:off x="0" y="0"/>
          <a:ext cx="0" cy="0"/>
          <a:chOff x="0" y="0"/>
          <a:chExt cx="0" cy="0"/>
        </a:xfrm>
      </p:grpSpPr>
      <p:sp>
        <p:nvSpPr>
          <p:cNvPr id="5" name="PpHolder2">
            <a:extLst>
              <a:ext uri="{FF2B5EF4-FFF2-40B4-BE49-F238E27FC236}">
                <a16:creationId xmlns:a16="http://schemas.microsoft.com/office/drawing/2014/main" id="{4AE378B0-2961-4D7A-8013-493E98D7AFB1}"/>
              </a:ext>
            </a:extLst>
          </p:cNvPr>
          <p:cNvSpPr>
            <a:spLocks noGrp="1"/>
          </p:cNvSpPr>
          <p:nvPr>
            <p:ph type="pic" sz="quarter" idx="10"/>
          </p:nvPr>
        </p:nvSpPr>
        <p:spPr>
          <a:xfrm>
            <a:off x="7032104" y="0"/>
            <a:ext cx="5159896" cy="6858000"/>
          </a:xfrm>
          <a:custGeom>
            <a:avLst/>
            <a:gdLst>
              <a:gd name="connsiteX0" fmla="*/ 0 w 5159896"/>
              <a:gd name="connsiteY0" fmla="*/ 0 h 6858000"/>
              <a:gd name="connsiteX1" fmla="*/ 5159896 w 5159896"/>
              <a:gd name="connsiteY1" fmla="*/ 0 h 6858000"/>
              <a:gd name="connsiteX2" fmla="*/ 5159896 w 5159896"/>
              <a:gd name="connsiteY2" fmla="*/ 6858000 h 6858000"/>
              <a:gd name="connsiteX3" fmla="*/ 604219 w 5159896"/>
              <a:gd name="connsiteY3" fmla="*/ 6858000 h 6858000"/>
              <a:gd name="connsiteX4" fmla="*/ 514248 w 5159896"/>
              <a:gd name="connsiteY4" fmla="*/ 6681269 h 6858000"/>
              <a:gd name="connsiteX5" fmla="*/ 242021 w 5159896"/>
              <a:gd name="connsiteY5" fmla="*/ 5761346 h 6858000"/>
              <a:gd name="connsiteX6" fmla="*/ 596002 w 5159896"/>
              <a:gd name="connsiteY6" fmla="*/ 3260185 h 6858000"/>
              <a:gd name="connsiteX7" fmla="*/ 977931 w 5159896"/>
              <a:gd name="connsiteY7" fmla="*/ 1741787 h 6858000"/>
              <a:gd name="connsiteX8" fmla="*/ 18731 w 5159896"/>
              <a:gd name="connsiteY8" fmla="*/ 5951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59896" h="6858000">
                <a:moveTo>
                  <a:pt x="0" y="0"/>
                </a:moveTo>
                <a:lnTo>
                  <a:pt x="5159896" y="0"/>
                </a:lnTo>
                <a:lnTo>
                  <a:pt x="5159896" y="6858000"/>
                </a:lnTo>
                <a:lnTo>
                  <a:pt x="604219" y="6858000"/>
                </a:lnTo>
                <a:lnTo>
                  <a:pt x="514248" y="6681269"/>
                </a:lnTo>
                <a:cubicBezTo>
                  <a:pt x="382405" y="6389038"/>
                  <a:pt x="290926" y="6077484"/>
                  <a:pt x="242021" y="5761346"/>
                </a:cubicBezTo>
                <a:cubicBezTo>
                  <a:pt x="111605" y="4918309"/>
                  <a:pt x="269965" y="4047327"/>
                  <a:pt x="596002" y="3260185"/>
                </a:cubicBezTo>
                <a:cubicBezTo>
                  <a:pt x="800940" y="2771131"/>
                  <a:pt x="1071082" y="2263448"/>
                  <a:pt x="977931" y="1741787"/>
                </a:cubicBezTo>
                <a:cubicBezTo>
                  <a:pt x="864400" y="1106016"/>
                  <a:pt x="237380" y="639360"/>
                  <a:pt x="18731" y="59513"/>
                </a:cubicBezTo>
                <a:close/>
              </a:path>
            </a:pathLst>
          </a:cu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1">
            <a:noAutofit/>
          </a:bodyPr>
          <a:lstStyle>
            <a:lvl1pPr>
              <a:defRPr lang="en-ID" sz="600">
                <a:solidFill>
                  <a:schemeClr val="lt1">
                    <a:alpha val="0"/>
                  </a:schemeClr>
                </a:solidFill>
              </a:defRPr>
            </a:lvl1pPr>
          </a:lstStyle>
          <a:p>
            <a:pPr marL="0" lvl="0" algn="ctr"/>
            <a:endParaRPr lang="en-ID"/>
          </a:p>
        </p:txBody>
      </p:sp>
      <p:sp>
        <p:nvSpPr>
          <p:cNvPr id="10" name="Title 1">
            <a:extLst>
              <a:ext uri="{FF2B5EF4-FFF2-40B4-BE49-F238E27FC236}">
                <a16:creationId xmlns:a16="http://schemas.microsoft.com/office/drawing/2014/main" id="{E4102B11-B324-4897-8D5F-E6AA1269490E}"/>
              </a:ext>
            </a:extLst>
          </p:cNvPr>
          <p:cNvSpPr>
            <a:spLocks noGrp="1"/>
          </p:cNvSpPr>
          <p:nvPr>
            <p:ph type="ctrTitle"/>
          </p:nvPr>
        </p:nvSpPr>
        <p:spPr>
          <a:xfrm>
            <a:off x="767408" y="992858"/>
            <a:ext cx="5580112" cy="1139998"/>
          </a:xfrm>
          <a:prstGeom prst="rect">
            <a:avLst/>
          </a:prstGeom>
        </p:spPr>
        <p:txBody>
          <a:bodyPr anchor="ctr"/>
          <a:lstStyle>
            <a:lvl1pPr algn="l">
              <a:defRPr sz="3600" b="1">
                <a:solidFill>
                  <a:schemeClr val="tx1"/>
                </a:solidFill>
              </a:defRPr>
            </a:lvl1pPr>
          </a:lstStyle>
          <a:p>
            <a:endParaRPr lang="en-ID"/>
          </a:p>
        </p:txBody>
      </p:sp>
      <p:sp>
        <p:nvSpPr>
          <p:cNvPr id="11" name="Subtitle 2">
            <a:extLst>
              <a:ext uri="{FF2B5EF4-FFF2-40B4-BE49-F238E27FC236}">
                <a16:creationId xmlns:a16="http://schemas.microsoft.com/office/drawing/2014/main" id="{53C87FD6-2293-4408-B052-A15BFE0D8AFB}"/>
              </a:ext>
            </a:extLst>
          </p:cNvPr>
          <p:cNvSpPr>
            <a:spLocks noGrp="1"/>
          </p:cNvSpPr>
          <p:nvPr>
            <p:ph type="subTitle" idx="1"/>
          </p:nvPr>
        </p:nvSpPr>
        <p:spPr>
          <a:xfrm>
            <a:off x="767408" y="908721"/>
            <a:ext cx="5580112" cy="403026"/>
          </a:xfrm>
          <a:prstGeom prst="rect">
            <a:avLst/>
          </a:prstGeom>
        </p:spPr>
        <p:txBody>
          <a:bodyPr anchor="ctr"/>
          <a:lstStyle>
            <a:lvl1pPr marL="0" indent="0" algn="l">
              <a:buNone/>
              <a:defRPr sz="1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D"/>
          </a:p>
        </p:txBody>
      </p:sp>
    </p:spTree>
    <p:extLst>
      <p:ext uri="{BB962C8B-B14F-4D97-AF65-F5344CB8AC3E}">
        <p14:creationId xmlns:p14="http://schemas.microsoft.com/office/powerpoint/2010/main" val="41567323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SlideAdd12">
    <p:spTree>
      <p:nvGrpSpPr>
        <p:cNvPr id="1" name=""/>
        <p:cNvGrpSpPr/>
        <p:nvPr/>
      </p:nvGrpSpPr>
      <p:grpSpPr>
        <a:xfrm>
          <a:off x="0" y="0"/>
          <a:ext cx="0" cy="0"/>
          <a:chOff x="0" y="0"/>
          <a:chExt cx="0" cy="0"/>
        </a:xfrm>
      </p:grpSpPr>
      <p:sp>
        <p:nvSpPr>
          <p:cNvPr id="9" name="PpHolder4">
            <a:extLst>
              <a:ext uri="{FF2B5EF4-FFF2-40B4-BE49-F238E27FC236}">
                <a16:creationId xmlns:a16="http://schemas.microsoft.com/office/drawing/2014/main" id="{2DA6F486-9434-42AE-BED5-9A63A13A19E0}"/>
              </a:ext>
            </a:extLst>
          </p:cNvPr>
          <p:cNvSpPr>
            <a:spLocks noGrp="1"/>
          </p:cNvSpPr>
          <p:nvPr>
            <p:ph type="pic" sz="quarter" idx="11"/>
          </p:nvPr>
        </p:nvSpPr>
        <p:spPr>
          <a:xfrm>
            <a:off x="4223796" y="548680"/>
            <a:ext cx="3744408" cy="2304256"/>
          </a:xfrm>
          <a:custGeom>
            <a:avLst/>
            <a:gdLst>
              <a:gd name="connsiteX0" fmla="*/ 238906 w 3744408"/>
              <a:gd name="connsiteY0" fmla="*/ 0 h 2304256"/>
              <a:gd name="connsiteX1" fmla="*/ 3505503 w 3744408"/>
              <a:gd name="connsiteY1" fmla="*/ 0 h 2304256"/>
              <a:gd name="connsiteX2" fmla="*/ 3744408 w 3744408"/>
              <a:gd name="connsiteY2" fmla="*/ 238905 h 2304256"/>
              <a:gd name="connsiteX3" fmla="*/ 3744408 w 3744408"/>
              <a:gd name="connsiteY3" fmla="*/ 2065352 h 2304256"/>
              <a:gd name="connsiteX4" fmla="*/ 3505503 w 3744408"/>
              <a:gd name="connsiteY4" fmla="*/ 2304256 h 2304256"/>
              <a:gd name="connsiteX5" fmla="*/ 238906 w 3744408"/>
              <a:gd name="connsiteY5" fmla="*/ 2304256 h 2304256"/>
              <a:gd name="connsiteX6" fmla="*/ 0 w 3744408"/>
              <a:gd name="connsiteY6" fmla="*/ 2065352 h 2304256"/>
              <a:gd name="connsiteX7" fmla="*/ 0 w 3744408"/>
              <a:gd name="connsiteY7" fmla="*/ 238905 h 2304256"/>
              <a:gd name="connsiteX8" fmla="*/ 238906 w 3744408"/>
              <a:gd name="connsiteY8" fmla="*/ 0 h 2304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44408" h="2304256">
                <a:moveTo>
                  <a:pt x="238906" y="0"/>
                </a:moveTo>
                <a:lnTo>
                  <a:pt x="3505503" y="0"/>
                </a:lnTo>
                <a:cubicBezTo>
                  <a:pt x="3637447" y="0"/>
                  <a:pt x="3744408" y="106961"/>
                  <a:pt x="3744408" y="238905"/>
                </a:cubicBezTo>
                <a:lnTo>
                  <a:pt x="3744408" y="2065352"/>
                </a:lnTo>
                <a:cubicBezTo>
                  <a:pt x="3744408" y="2197296"/>
                  <a:pt x="3637447" y="2304256"/>
                  <a:pt x="3505503" y="2304256"/>
                </a:cubicBezTo>
                <a:lnTo>
                  <a:pt x="238906" y="2304256"/>
                </a:lnTo>
                <a:cubicBezTo>
                  <a:pt x="106961" y="2304256"/>
                  <a:pt x="0" y="2197296"/>
                  <a:pt x="0" y="2065352"/>
                </a:cubicBezTo>
                <a:lnTo>
                  <a:pt x="0" y="238905"/>
                </a:lnTo>
                <a:cubicBezTo>
                  <a:pt x="0" y="106961"/>
                  <a:pt x="106961" y="0"/>
                  <a:pt x="238906" y="0"/>
                </a:cubicBezTo>
                <a:close/>
              </a:path>
            </a:pathLst>
          </a:cu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lvl1pPr>
              <a:defRPr lang="en-ID" sz="600">
                <a:solidFill>
                  <a:schemeClr val="lt1">
                    <a:alpha val="0"/>
                  </a:schemeClr>
                </a:solidFill>
              </a:defRPr>
            </a:lvl1pPr>
          </a:lstStyle>
          <a:p>
            <a:pPr marL="0" lvl="0" algn="ctr"/>
            <a:endParaRPr lang="en-ID"/>
          </a:p>
        </p:txBody>
      </p:sp>
      <p:sp>
        <p:nvSpPr>
          <p:cNvPr id="7" name="PpHolder9">
            <a:extLst>
              <a:ext uri="{FF2B5EF4-FFF2-40B4-BE49-F238E27FC236}">
                <a16:creationId xmlns:a16="http://schemas.microsoft.com/office/drawing/2014/main" id="{BA82FBD1-C6CA-4A87-84F0-223C631C1441}"/>
              </a:ext>
            </a:extLst>
          </p:cNvPr>
          <p:cNvSpPr>
            <a:spLocks noGrp="1"/>
          </p:cNvSpPr>
          <p:nvPr userDrawn="1">
            <p:ph type="pic" sz="quarter" idx="10"/>
          </p:nvPr>
        </p:nvSpPr>
        <p:spPr>
          <a:xfrm>
            <a:off x="4223796" y="3577655"/>
            <a:ext cx="3744408" cy="2304256"/>
          </a:xfrm>
          <a:custGeom>
            <a:avLst/>
            <a:gdLst>
              <a:gd name="connsiteX0" fmla="*/ 238906 w 3744408"/>
              <a:gd name="connsiteY0" fmla="*/ 0 h 2304256"/>
              <a:gd name="connsiteX1" fmla="*/ 3505503 w 3744408"/>
              <a:gd name="connsiteY1" fmla="*/ 0 h 2304256"/>
              <a:gd name="connsiteX2" fmla="*/ 3744408 w 3744408"/>
              <a:gd name="connsiteY2" fmla="*/ 238905 h 2304256"/>
              <a:gd name="connsiteX3" fmla="*/ 3744408 w 3744408"/>
              <a:gd name="connsiteY3" fmla="*/ 2065351 h 2304256"/>
              <a:gd name="connsiteX4" fmla="*/ 3505503 w 3744408"/>
              <a:gd name="connsiteY4" fmla="*/ 2304256 h 2304256"/>
              <a:gd name="connsiteX5" fmla="*/ 238906 w 3744408"/>
              <a:gd name="connsiteY5" fmla="*/ 2304256 h 2304256"/>
              <a:gd name="connsiteX6" fmla="*/ 0 w 3744408"/>
              <a:gd name="connsiteY6" fmla="*/ 2065351 h 2304256"/>
              <a:gd name="connsiteX7" fmla="*/ 0 w 3744408"/>
              <a:gd name="connsiteY7" fmla="*/ 238905 h 2304256"/>
              <a:gd name="connsiteX8" fmla="*/ 238906 w 3744408"/>
              <a:gd name="connsiteY8" fmla="*/ 0 h 2304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44408" h="2304256">
                <a:moveTo>
                  <a:pt x="238906" y="0"/>
                </a:moveTo>
                <a:lnTo>
                  <a:pt x="3505503" y="0"/>
                </a:lnTo>
                <a:cubicBezTo>
                  <a:pt x="3637447" y="0"/>
                  <a:pt x="3744408" y="106961"/>
                  <a:pt x="3744408" y="238905"/>
                </a:cubicBezTo>
                <a:lnTo>
                  <a:pt x="3744408" y="2065351"/>
                </a:lnTo>
                <a:cubicBezTo>
                  <a:pt x="3744408" y="2197295"/>
                  <a:pt x="3637447" y="2304256"/>
                  <a:pt x="3505503" y="2304256"/>
                </a:cubicBezTo>
                <a:lnTo>
                  <a:pt x="238906" y="2304256"/>
                </a:lnTo>
                <a:cubicBezTo>
                  <a:pt x="106961" y="2304256"/>
                  <a:pt x="0" y="2197295"/>
                  <a:pt x="0" y="2065351"/>
                </a:cubicBezTo>
                <a:lnTo>
                  <a:pt x="0" y="238905"/>
                </a:lnTo>
                <a:cubicBezTo>
                  <a:pt x="0" y="106961"/>
                  <a:pt x="106961" y="0"/>
                  <a:pt x="238906" y="0"/>
                </a:cubicBezTo>
                <a:close/>
              </a:path>
            </a:pathLst>
          </a:cu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lvl1pPr>
              <a:defRPr lang="en-ID" sz="600">
                <a:solidFill>
                  <a:schemeClr val="lt1">
                    <a:alpha val="0"/>
                  </a:schemeClr>
                </a:solidFill>
              </a:defRPr>
            </a:lvl1pPr>
          </a:lstStyle>
          <a:p>
            <a:pPr marL="0" lvl="0" algn="ctr"/>
            <a:endParaRPr lang="en-ID"/>
          </a:p>
        </p:txBody>
      </p:sp>
    </p:spTree>
    <p:extLst>
      <p:ext uri="{BB962C8B-B14F-4D97-AF65-F5344CB8AC3E}">
        <p14:creationId xmlns:p14="http://schemas.microsoft.com/office/powerpoint/2010/main" val="37084062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SlideAdd13">
    <p:spTree>
      <p:nvGrpSpPr>
        <p:cNvPr id="1" name=""/>
        <p:cNvGrpSpPr/>
        <p:nvPr/>
      </p:nvGrpSpPr>
      <p:grpSpPr>
        <a:xfrm>
          <a:off x="0" y="0"/>
          <a:ext cx="0" cy="0"/>
          <a:chOff x="0" y="0"/>
          <a:chExt cx="0" cy="0"/>
        </a:xfrm>
      </p:grpSpPr>
      <p:sp>
        <p:nvSpPr>
          <p:cNvPr id="5" name="PpHolder2">
            <a:extLst>
              <a:ext uri="{FF2B5EF4-FFF2-40B4-BE49-F238E27FC236}">
                <a16:creationId xmlns:a16="http://schemas.microsoft.com/office/drawing/2014/main" id="{49862A35-20B9-4128-885B-F9F3FB6FF19F}"/>
              </a:ext>
            </a:extLst>
          </p:cNvPr>
          <p:cNvSpPr>
            <a:spLocks noGrp="1"/>
          </p:cNvSpPr>
          <p:nvPr>
            <p:ph type="pic" sz="quarter" idx="10"/>
          </p:nvPr>
        </p:nvSpPr>
        <p:spPr>
          <a:xfrm>
            <a:off x="7304800" y="656692"/>
            <a:ext cx="4191800" cy="5544616"/>
          </a:xfrm>
          <a:custGeom>
            <a:avLst/>
            <a:gdLst>
              <a:gd name="connsiteX0" fmla="*/ 313169 w 4191800"/>
              <a:gd name="connsiteY0" fmla="*/ 0 h 5544616"/>
              <a:gd name="connsiteX1" fmla="*/ 3878631 w 4191800"/>
              <a:gd name="connsiteY1" fmla="*/ 0 h 5544616"/>
              <a:gd name="connsiteX2" fmla="*/ 4191800 w 4191800"/>
              <a:gd name="connsiteY2" fmla="*/ 313169 h 5544616"/>
              <a:gd name="connsiteX3" fmla="*/ 4191800 w 4191800"/>
              <a:gd name="connsiteY3" fmla="*/ 5231447 h 5544616"/>
              <a:gd name="connsiteX4" fmla="*/ 3878631 w 4191800"/>
              <a:gd name="connsiteY4" fmla="*/ 5544616 h 5544616"/>
              <a:gd name="connsiteX5" fmla="*/ 313169 w 4191800"/>
              <a:gd name="connsiteY5" fmla="*/ 5544616 h 5544616"/>
              <a:gd name="connsiteX6" fmla="*/ 0 w 4191800"/>
              <a:gd name="connsiteY6" fmla="*/ 5231447 h 5544616"/>
              <a:gd name="connsiteX7" fmla="*/ 0 w 4191800"/>
              <a:gd name="connsiteY7" fmla="*/ 313169 h 5544616"/>
              <a:gd name="connsiteX8" fmla="*/ 313169 w 4191800"/>
              <a:gd name="connsiteY8" fmla="*/ 0 h 5544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91800" h="5544616">
                <a:moveTo>
                  <a:pt x="313169" y="0"/>
                </a:moveTo>
                <a:lnTo>
                  <a:pt x="3878631" y="0"/>
                </a:lnTo>
                <a:cubicBezTo>
                  <a:pt x="4051589" y="0"/>
                  <a:pt x="4191800" y="140211"/>
                  <a:pt x="4191800" y="313169"/>
                </a:cubicBezTo>
                <a:lnTo>
                  <a:pt x="4191800" y="5231447"/>
                </a:lnTo>
                <a:cubicBezTo>
                  <a:pt x="4191800" y="5404405"/>
                  <a:pt x="4051589" y="5544616"/>
                  <a:pt x="3878631" y="5544616"/>
                </a:cubicBezTo>
                <a:lnTo>
                  <a:pt x="313169" y="5544616"/>
                </a:lnTo>
                <a:cubicBezTo>
                  <a:pt x="140211" y="5544616"/>
                  <a:pt x="0" y="5404405"/>
                  <a:pt x="0" y="5231447"/>
                </a:cubicBezTo>
                <a:lnTo>
                  <a:pt x="0" y="313169"/>
                </a:lnTo>
                <a:cubicBezTo>
                  <a:pt x="0" y="140211"/>
                  <a:pt x="140211" y="0"/>
                  <a:pt x="313169" y="0"/>
                </a:cubicBezTo>
                <a:close/>
              </a:path>
            </a:pathLst>
          </a:custGeom>
          <a:solidFill>
            <a:schemeClr val="bg2">
              <a:lumMod val="75000"/>
            </a:schemeClr>
          </a:solidFill>
          <a:ln w="35074" cap="flat">
            <a:noFill/>
            <a:prstDash val="solid"/>
            <a:miter/>
          </a:ln>
        </p:spPr>
        <p:txBody>
          <a:bodyPr rtlCol="0" anchor="ctr" anchorCtr="1"/>
          <a:lstStyle>
            <a:lvl1pPr>
              <a:defRPr lang="en-ID" sz="600">
                <a:solidFill>
                  <a:schemeClr val="tx1">
                    <a:alpha val="0"/>
                  </a:schemeClr>
                </a:solidFill>
              </a:defRPr>
            </a:lvl1pPr>
          </a:lstStyle>
          <a:p>
            <a:pPr marL="0" lvl="0"/>
            <a:endParaRPr lang="en-ID"/>
          </a:p>
        </p:txBody>
      </p:sp>
      <p:sp>
        <p:nvSpPr>
          <p:cNvPr id="10" name="Title 1">
            <a:extLst>
              <a:ext uri="{FF2B5EF4-FFF2-40B4-BE49-F238E27FC236}">
                <a16:creationId xmlns:a16="http://schemas.microsoft.com/office/drawing/2014/main" id="{CDA42291-7D90-4216-92B7-D6C4870BEB39}"/>
              </a:ext>
            </a:extLst>
          </p:cNvPr>
          <p:cNvSpPr>
            <a:spLocks noGrp="1"/>
          </p:cNvSpPr>
          <p:nvPr>
            <p:ph type="ctrTitle"/>
          </p:nvPr>
        </p:nvSpPr>
        <p:spPr>
          <a:xfrm>
            <a:off x="767408" y="1352898"/>
            <a:ext cx="5580112" cy="1139998"/>
          </a:xfrm>
          <a:prstGeom prst="rect">
            <a:avLst/>
          </a:prstGeom>
        </p:spPr>
        <p:txBody>
          <a:bodyPr anchor="ctr"/>
          <a:lstStyle>
            <a:lvl1pPr algn="l">
              <a:defRPr sz="3600" b="1">
                <a:solidFill>
                  <a:schemeClr val="tx1"/>
                </a:solidFill>
              </a:defRPr>
            </a:lvl1pPr>
          </a:lstStyle>
          <a:p>
            <a:endParaRPr lang="en-ID"/>
          </a:p>
        </p:txBody>
      </p:sp>
      <p:sp>
        <p:nvSpPr>
          <p:cNvPr id="11" name="Subtitle 2">
            <a:extLst>
              <a:ext uri="{FF2B5EF4-FFF2-40B4-BE49-F238E27FC236}">
                <a16:creationId xmlns:a16="http://schemas.microsoft.com/office/drawing/2014/main" id="{0409D2FD-5278-4B8C-816B-C82E36C6F013}"/>
              </a:ext>
            </a:extLst>
          </p:cNvPr>
          <p:cNvSpPr>
            <a:spLocks noGrp="1"/>
          </p:cNvSpPr>
          <p:nvPr>
            <p:ph type="subTitle" idx="1"/>
          </p:nvPr>
        </p:nvSpPr>
        <p:spPr>
          <a:xfrm>
            <a:off x="767408" y="1268761"/>
            <a:ext cx="5580112" cy="403026"/>
          </a:xfrm>
          <a:prstGeom prst="rect">
            <a:avLst/>
          </a:prstGeom>
        </p:spPr>
        <p:txBody>
          <a:bodyPr anchor="ctr"/>
          <a:lstStyle>
            <a:lvl1pPr marL="0" indent="0" algn="l">
              <a:buNone/>
              <a:defRPr sz="1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D"/>
          </a:p>
        </p:txBody>
      </p:sp>
    </p:spTree>
    <p:extLst>
      <p:ext uri="{BB962C8B-B14F-4D97-AF65-F5344CB8AC3E}">
        <p14:creationId xmlns:p14="http://schemas.microsoft.com/office/powerpoint/2010/main" val="23511293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SlideAdd15">
    <p:spTree>
      <p:nvGrpSpPr>
        <p:cNvPr id="1" name=""/>
        <p:cNvGrpSpPr/>
        <p:nvPr/>
      </p:nvGrpSpPr>
      <p:grpSpPr>
        <a:xfrm>
          <a:off x="0" y="0"/>
          <a:ext cx="0" cy="0"/>
          <a:chOff x="0" y="0"/>
          <a:chExt cx="0" cy="0"/>
        </a:xfrm>
      </p:grpSpPr>
      <p:sp>
        <p:nvSpPr>
          <p:cNvPr id="5" name="PpHolder2">
            <a:extLst>
              <a:ext uri="{FF2B5EF4-FFF2-40B4-BE49-F238E27FC236}">
                <a16:creationId xmlns:a16="http://schemas.microsoft.com/office/drawing/2014/main" id="{F0F24370-11C0-433D-AD74-046C96BD9BBB}"/>
              </a:ext>
            </a:extLst>
          </p:cNvPr>
          <p:cNvSpPr>
            <a:spLocks noGrp="1"/>
          </p:cNvSpPr>
          <p:nvPr>
            <p:ph type="pic" sz="quarter" idx="10"/>
          </p:nvPr>
        </p:nvSpPr>
        <p:spPr>
          <a:xfrm>
            <a:off x="5663954" y="0"/>
            <a:ext cx="6528047" cy="6858000"/>
          </a:xfrm>
          <a:custGeom>
            <a:avLst/>
            <a:gdLst>
              <a:gd name="connsiteX0" fmla="*/ 2875930 w 6528047"/>
              <a:gd name="connsiteY0" fmla="*/ 0 h 6858000"/>
              <a:gd name="connsiteX1" fmla="*/ 6528047 w 6528047"/>
              <a:gd name="connsiteY1" fmla="*/ 0 h 6858000"/>
              <a:gd name="connsiteX2" fmla="*/ 6528047 w 6528047"/>
              <a:gd name="connsiteY2" fmla="*/ 6858000 h 6858000"/>
              <a:gd name="connsiteX3" fmla="*/ 0 w 6528047"/>
              <a:gd name="connsiteY3" fmla="*/ 6858000 h 6858000"/>
              <a:gd name="connsiteX4" fmla="*/ 6427 w 6528047"/>
              <a:gd name="connsiteY4" fmla="*/ 6693387 h 6858000"/>
              <a:gd name="connsiteX5" fmla="*/ 525785 w 6528047"/>
              <a:gd name="connsiteY5" fmla="*/ 5788415 h 6858000"/>
              <a:gd name="connsiteX6" fmla="*/ 1192432 w 6528047"/>
              <a:gd name="connsiteY6" fmla="*/ 2508513 h 6858000"/>
              <a:gd name="connsiteX7" fmla="*/ 2825507 w 6528047"/>
              <a:gd name="connsiteY7" fmla="*/ 317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28047" h="6858000">
                <a:moveTo>
                  <a:pt x="2875930" y="0"/>
                </a:moveTo>
                <a:lnTo>
                  <a:pt x="6528047" y="0"/>
                </a:lnTo>
                <a:lnTo>
                  <a:pt x="6528047" y="6858000"/>
                </a:lnTo>
                <a:lnTo>
                  <a:pt x="0" y="6858000"/>
                </a:lnTo>
                <a:lnTo>
                  <a:pt x="6427" y="6693387"/>
                </a:lnTo>
                <a:cubicBezTo>
                  <a:pt x="52468" y="6334231"/>
                  <a:pt x="225794" y="6001742"/>
                  <a:pt x="525785" y="5788415"/>
                </a:cubicBezTo>
                <a:cubicBezTo>
                  <a:pt x="1725750" y="4935107"/>
                  <a:pt x="1419085" y="4041793"/>
                  <a:pt x="1192432" y="2508513"/>
                </a:cubicBezTo>
                <a:cubicBezTo>
                  <a:pt x="1022432" y="1358542"/>
                  <a:pt x="2217399" y="426069"/>
                  <a:pt x="2825507" y="31705"/>
                </a:cubicBezTo>
                <a:close/>
              </a:path>
            </a:pathLst>
          </a:custGeom>
          <a:solidFill>
            <a:schemeClr val="bg2">
              <a:lumMod val="75000"/>
            </a:schemeClr>
          </a:solidFill>
          <a:ln w="9525" cap="flat">
            <a:noFill/>
            <a:prstDash val="solid"/>
            <a:miter/>
          </a:ln>
        </p:spPr>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lvl1pPr>
              <a:defRPr lang="en-ID" sz="600">
                <a:solidFill>
                  <a:schemeClr val="tx1">
                    <a:alpha val="0"/>
                  </a:schemeClr>
                </a:solidFill>
              </a:defRPr>
            </a:lvl1pPr>
          </a:lstStyle>
          <a:p>
            <a:pPr marL="0" lvl="0"/>
            <a:endParaRPr lang="en-ID"/>
          </a:p>
        </p:txBody>
      </p:sp>
    </p:spTree>
    <p:extLst>
      <p:ext uri="{BB962C8B-B14F-4D97-AF65-F5344CB8AC3E}">
        <p14:creationId xmlns:p14="http://schemas.microsoft.com/office/powerpoint/2010/main" val="11052811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SlideAdd16">
    <p:spTree>
      <p:nvGrpSpPr>
        <p:cNvPr id="1" name=""/>
        <p:cNvGrpSpPr/>
        <p:nvPr/>
      </p:nvGrpSpPr>
      <p:grpSpPr>
        <a:xfrm>
          <a:off x="0" y="0"/>
          <a:ext cx="0" cy="0"/>
          <a:chOff x="0" y="0"/>
          <a:chExt cx="0" cy="0"/>
        </a:xfrm>
      </p:grpSpPr>
      <p:sp>
        <p:nvSpPr>
          <p:cNvPr id="5" name="PpHolder2">
            <a:extLst>
              <a:ext uri="{FF2B5EF4-FFF2-40B4-BE49-F238E27FC236}">
                <a16:creationId xmlns:a16="http://schemas.microsoft.com/office/drawing/2014/main" id="{331A4553-7910-4440-9EB0-299AF928830C}"/>
              </a:ext>
            </a:extLst>
          </p:cNvPr>
          <p:cNvSpPr>
            <a:spLocks noGrp="1"/>
          </p:cNvSpPr>
          <p:nvPr>
            <p:ph type="pic" sz="quarter" idx="10"/>
          </p:nvPr>
        </p:nvSpPr>
        <p:spPr>
          <a:xfrm>
            <a:off x="7318117" y="221974"/>
            <a:ext cx="4355468" cy="6636026"/>
          </a:xfrm>
          <a:custGeom>
            <a:avLst/>
            <a:gdLst>
              <a:gd name="connsiteX0" fmla="*/ 0 w 4355468"/>
              <a:gd name="connsiteY0" fmla="*/ 0 h 6636026"/>
              <a:gd name="connsiteX1" fmla="*/ 4355468 w 4355468"/>
              <a:gd name="connsiteY1" fmla="*/ 0 h 6636026"/>
              <a:gd name="connsiteX2" fmla="*/ 4355468 w 4355468"/>
              <a:gd name="connsiteY2" fmla="*/ 6636026 h 6636026"/>
              <a:gd name="connsiteX3" fmla="*/ 0 w 4355468"/>
              <a:gd name="connsiteY3" fmla="*/ 6636026 h 6636026"/>
            </a:gdLst>
            <a:ahLst/>
            <a:cxnLst>
              <a:cxn ang="0">
                <a:pos x="connsiteX0" y="connsiteY0"/>
              </a:cxn>
              <a:cxn ang="0">
                <a:pos x="connsiteX1" y="connsiteY1"/>
              </a:cxn>
              <a:cxn ang="0">
                <a:pos x="connsiteX2" y="connsiteY2"/>
              </a:cxn>
              <a:cxn ang="0">
                <a:pos x="connsiteX3" y="connsiteY3"/>
              </a:cxn>
            </a:cxnLst>
            <a:rect l="l" t="t" r="r" b="b"/>
            <a:pathLst>
              <a:path w="4355468" h="6636026">
                <a:moveTo>
                  <a:pt x="0" y="0"/>
                </a:moveTo>
                <a:lnTo>
                  <a:pt x="4355468" y="0"/>
                </a:lnTo>
                <a:lnTo>
                  <a:pt x="4355468" y="6636026"/>
                </a:lnTo>
                <a:lnTo>
                  <a:pt x="0" y="6636026"/>
                </a:ln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lvl1pPr>
              <a:defRPr lang="en-ID" sz="600">
                <a:solidFill>
                  <a:schemeClr val="lt1">
                    <a:alpha val="0"/>
                  </a:schemeClr>
                </a:solidFill>
              </a:defRPr>
            </a:lvl1pPr>
          </a:lstStyle>
          <a:p>
            <a:pPr marL="0" lvl="0" algn="ctr"/>
            <a:endParaRPr lang="en-ID"/>
          </a:p>
        </p:txBody>
      </p:sp>
      <p:sp>
        <p:nvSpPr>
          <p:cNvPr id="10" name="Title 1">
            <a:extLst>
              <a:ext uri="{FF2B5EF4-FFF2-40B4-BE49-F238E27FC236}">
                <a16:creationId xmlns:a16="http://schemas.microsoft.com/office/drawing/2014/main" id="{8E0913A2-E1A1-4DEF-9B7D-F897F55ED499}"/>
              </a:ext>
            </a:extLst>
          </p:cNvPr>
          <p:cNvSpPr>
            <a:spLocks noGrp="1"/>
          </p:cNvSpPr>
          <p:nvPr>
            <p:ph type="ctrTitle"/>
          </p:nvPr>
        </p:nvSpPr>
        <p:spPr>
          <a:xfrm>
            <a:off x="767408" y="1352898"/>
            <a:ext cx="5580112" cy="1139998"/>
          </a:xfrm>
          <a:prstGeom prst="rect">
            <a:avLst/>
          </a:prstGeom>
        </p:spPr>
        <p:txBody>
          <a:bodyPr anchor="ctr"/>
          <a:lstStyle>
            <a:lvl1pPr algn="l">
              <a:defRPr sz="3600" b="1">
                <a:solidFill>
                  <a:schemeClr val="tx1"/>
                </a:solidFill>
              </a:defRPr>
            </a:lvl1pPr>
          </a:lstStyle>
          <a:p>
            <a:endParaRPr lang="en-ID"/>
          </a:p>
        </p:txBody>
      </p:sp>
      <p:sp>
        <p:nvSpPr>
          <p:cNvPr id="11" name="Subtitle 2">
            <a:extLst>
              <a:ext uri="{FF2B5EF4-FFF2-40B4-BE49-F238E27FC236}">
                <a16:creationId xmlns:a16="http://schemas.microsoft.com/office/drawing/2014/main" id="{3D94227E-4F99-4C87-BC33-34B2EF990DF2}"/>
              </a:ext>
            </a:extLst>
          </p:cNvPr>
          <p:cNvSpPr>
            <a:spLocks noGrp="1"/>
          </p:cNvSpPr>
          <p:nvPr>
            <p:ph type="subTitle" idx="1"/>
          </p:nvPr>
        </p:nvSpPr>
        <p:spPr>
          <a:xfrm>
            <a:off x="767408" y="1268761"/>
            <a:ext cx="5580112" cy="403026"/>
          </a:xfrm>
          <a:prstGeom prst="rect">
            <a:avLst/>
          </a:prstGeom>
        </p:spPr>
        <p:txBody>
          <a:bodyPr anchor="ctr"/>
          <a:lstStyle>
            <a:lvl1pPr marL="0" indent="0" algn="l">
              <a:buNone/>
              <a:defRPr sz="1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D"/>
          </a:p>
        </p:txBody>
      </p:sp>
    </p:spTree>
    <p:extLst>
      <p:ext uri="{BB962C8B-B14F-4D97-AF65-F5344CB8AC3E}">
        <p14:creationId xmlns:p14="http://schemas.microsoft.com/office/powerpoint/2010/main" val="32641353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SlideAdd17">
    <p:spTree>
      <p:nvGrpSpPr>
        <p:cNvPr id="1" name=""/>
        <p:cNvGrpSpPr/>
        <p:nvPr/>
      </p:nvGrpSpPr>
      <p:grpSpPr>
        <a:xfrm>
          <a:off x="0" y="0"/>
          <a:ext cx="0" cy="0"/>
          <a:chOff x="0" y="0"/>
          <a:chExt cx="0" cy="0"/>
        </a:xfrm>
      </p:grpSpPr>
      <p:sp>
        <p:nvSpPr>
          <p:cNvPr id="9" name="PpHolder2">
            <a:extLst>
              <a:ext uri="{FF2B5EF4-FFF2-40B4-BE49-F238E27FC236}">
                <a16:creationId xmlns:a16="http://schemas.microsoft.com/office/drawing/2014/main" id="{E75C0D1F-C20D-4C89-8DC2-1F3E0A3BA631}"/>
              </a:ext>
            </a:extLst>
          </p:cNvPr>
          <p:cNvSpPr>
            <a:spLocks noGrp="1"/>
          </p:cNvSpPr>
          <p:nvPr>
            <p:ph type="pic" sz="quarter" idx="11"/>
          </p:nvPr>
        </p:nvSpPr>
        <p:spPr>
          <a:xfrm>
            <a:off x="6173492" y="581455"/>
            <a:ext cx="2437304" cy="2369809"/>
          </a:xfrm>
          <a:custGeom>
            <a:avLst/>
            <a:gdLst>
              <a:gd name="connsiteX0" fmla="*/ 257835 w 2437304"/>
              <a:gd name="connsiteY0" fmla="*/ 0 h 2369809"/>
              <a:gd name="connsiteX1" fmla="*/ 2179469 w 2437304"/>
              <a:gd name="connsiteY1" fmla="*/ 0 h 2369809"/>
              <a:gd name="connsiteX2" fmla="*/ 2437304 w 2437304"/>
              <a:gd name="connsiteY2" fmla="*/ 257835 h 2369809"/>
              <a:gd name="connsiteX3" fmla="*/ 2437304 w 2437304"/>
              <a:gd name="connsiteY3" fmla="*/ 2111973 h 2369809"/>
              <a:gd name="connsiteX4" fmla="*/ 2179469 w 2437304"/>
              <a:gd name="connsiteY4" fmla="*/ 2369809 h 2369809"/>
              <a:gd name="connsiteX5" fmla="*/ 257835 w 2437304"/>
              <a:gd name="connsiteY5" fmla="*/ 2369809 h 2369809"/>
              <a:gd name="connsiteX6" fmla="*/ 0 w 2437304"/>
              <a:gd name="connsiteY6" fmla="*/ 2111973 h 2369809"/>
              <a:gd name="connsiteX7" fmla="*/ 0 w 2437304"/>
              <a:gd name="connsiteY7" fmla="*/ 257835 h 2369809"/>
              <a:gd name="connsiteX8" fmla="*/ 257835 w 2437304"/>
              <a:gd name="connsiteY8" fmla="*/ 0 h 2369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7304" h="2369809">
                <a:moveTo>
                  <a:pt x="257835" y="0"/>
                </a:moveTo>
                <a:lnTo>
                  <a:pt x="2179469" y="0"/>
                </a:lnTo>
                <a:cubicBezTo>
                  <a:pt x="2321867" y="0"/>
                  <a:pt x="2437304" y="115437"/>
                  <a:pt x="2437304" y="257835"/>
                </a:cubicBezTo>
                <a:lnTo>
                  <a:pt x="2437304" y="2111973"/>
                </a:lnTo>
                <a:cubicBezTo>
                  <a:pt x="2437304" y="2254372"/>
                  <a:pt x="2321867" y="2369809"/>
                  <a:pt x="2179469" y="2369809"/>
                </a:cubicBezTo>
                <a:lnTo>
                  <a:pt x="257835" y="2369809"/>
                </a:lnTo>
                <a:cubicBezTo>
                  <a:pt x="115437" y="2369809"/>
                  <a:pt x="0" y="2254372"/>
                  <a:pt x="0" y="2111973"/>
                </a:cubicBezTo>
                <a:lnTo>
                  <a:pt x="0" y="257835"/>
                </a:lnTo>
                <a:cubicBezTo>
                  <a:pt x="0" y="115437"/>
                  <a:pt x="115437" y="0"/>
                  <a:pt x="257835" y="0"/>
                </a:cubicBezTo>
                <a:close/>
              </a:path>
            </a:pathLst>
          </a:cu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lvl1pPr>
              <a:defRPr lang="en-ID" sz="600">
                <a:solidFill>
                  <a:schemeClr val="lt1">
                    <a:alpha val="0"/>
                  </a:schemeClr>
                </a:solidFill>
              </a:defRPr>
            </a:lvl1pPr>
          </a:lstStyle>
          <a:p>
            <a:pPr marL="0" lvl="0" algn="ctr"/>
            <a:endParaRPr lang="en-ID"/>
          </a:p>
        </p:txBody>
      </p:sp>
      <p:sp>
        <p:nvSpPr>
          <p:cNvPr id="7" name="PpHolder6">
            <a:extLst>
              <a:ext uri="{FF2B5EF4-FFF2-40B4-BE49-F238E27FC236}">
                <a16:creationId xmlns:a16="http://schemas.microsoft.com/office/drawing/2014/main" id="{9D5789A6-66E4-4617-AC2A-70BC4360E750}"/>
              </a:ext>
            </a:extLst>
          </p:cNvPr>
          <p:cNvSpPr>
            <a:spLocks noGrp="1"/>
          </p:cNvSpPr>
          <p:nvPr userDrawn="1">
            <p:ph type="pic" sz="quarter" idx="10"/>
          </p:nvPr>
        </p:nvSpPr>
        <p:spPr>
          <a:xfrm>
            <a:off x="6173492" y="3651479"/>
            <a:ext cx="2437304" cy="2369808"/>
          </a:xfrm>
          <a:custGeom>
            <a:avLst/>
            <a:gdLst>
              <a:gd name="connsiteX0" fmla="*/ 257835 w 2437304"/>
              <a:gd name="connsiteY0" fmla="*/ 0 h 2369808"/>
              <a:gd name="connsiteX1" fmla="*/ 2179469 w 2437304"/>
              <a:gd name="connsiteY1" fmla="*/ 0 h 2369808"/>
              <a:gd name="connsiteX2" fmla="*/ 2437304 w 2437304"/>
              <a:gd name="connsiteY2" fmla="*/ 257835 h 2369808"/>
              <a:gd name="connsiteX3" fmla="*/ 2437304 w 2437304"/>
              <a:gd name="connsiteY3" fmla="*/ 2111973 h 2369808"/>
              <a:gd name="connsiteX4" fmla="*/ 2179469 w 2437304"/>
              <a:gd name="connsiteY4" fmla="*/ 2369808 h 2369808"/>
              <a:gd name="connsiteX5" fmla="*/ 257835 w 2437304"/>
              <a:gd name="connsiteY5" fmla="*/ 2369808 h 2369808"/>
              <a:gd name="connsiteX6" fmla="*/ 0 w 2437304"/>
              <a:gd name="connsiteY6" fmla="*/ 2111973 h 2369808"/>
              <a:gd name="connsiteX7" fmla="*/ 0 w 2437304"/>
              <a:gd name="connsiteY7" fmla="*/ 257835 h 2369808"/>
              <a:gd name="connsiteX8" fmla="*/ 257835 w 2437304"/>
              <a:gd name="connsiteY8" fmla="*/ 0 h 23698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7304" h="2369808">
                <a:moveTo>
                  <a:pt x="257835" y="0"/>
                </a:moveTo>
                <a:lnTo>
                  <a:pt x="2179469" y="0"/>
                </a:lnTo>
                <a:cubicBezTo>
                  <a:pt x="2321867" y="0"/>
                  <a:pt x="2437304" y="115437"/>
                  <a:pt x="2437304" y="257835"/>
                </a:cubicBezTo>
                <a:lnTo>
                  <a:pt x="2437304" y="2111973"/>
                </a:lnTo>
                <a:cubicBezTo>
                  <a:pt x="2437304" y="2254371"/>
                  <a:pt x="2321867" y="2369808"/>
                  <a:pt x="2179469" y="2369808"/>
                </a:cubicBezTo>
                <a:lnTo>
                  <a:pt x="257835" y="2369808"/>
                </a:lnTo>
                <a:cubicBezTo>
                  <a:pt x="115437" y="2369808"/>
                  <a:pt x="0" y="2254371"/>
                  <a:pt x="0" y="2111973"/>
                </a:cubicBezTo>
                <a:lnTo>
                  <a:pt x="0" y="257835"/>
                </a:lnTo>
                <a:cubicBezTo>
                  <a:pt x="0" y="115437"/>
                  <a:pt x="115437" y="0"/>
                  <a:pt x="257835" y="0"/>
                </a:cubicBezTo>
                <a:close/>
              </a:path>
            </a:pathLst>
          </a:cu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lvl1pPr>
              <a:defRPr lang="en-ID" sz="600">
                <a:solidFill>
                  <a:schemeClr val="lt1">
                    <a:alpha val="0"/>
                  </a:schemeClr>
                </a:solidFill>
              </a:defRPr>
            </a:lvl1pPr>
          </a:lstStyle>
          <a:p>
            <a:pPr marL="0" lvl="0" algn="ctr"/>
            <a:endParaRPr lang="en-ID"/>
          </a:p>
        </p:txBody>
      </p:sp>
      <p:sp>
        <p:nvSpPr>
          <p:cNvPr id="15" name="Title 1">
            <a:extLst>
              <a:ext uri="{FF2B5EF4-FFF2-40B4-BE49-F238E27FC236}">
                <a16:creationId xmlns:a16="http://schemas.microsoft.com/office/drawing/2014/main" id="{FE6F442D-BCB6-4783-B8DF-DFC869C17FF6}"/>
              </a:ext>
            </a:extLst>
          </p:cNvPr>
          <p:cNvSpPr>
            <a:spLocks noGrp="1"/>
          </p:cNvSpPr>
          <p:nvPr>
            <p:ph type="ctrTitle"/>
          </p:nvPr>
        </p:nvSpPr>
        <p:spPr>
          <a:xfrm>
            <a:off x="767408" y="1352898"/>
            <a:ext cx="5580112" cy="1139998"/>
          </a:xfrm>
          <a:prstGeom prst="rect">
            <a:avLst/>
          </a:prstGeom>
        </p:spPr>
        <p:txBody>
          <a:bodyPr anchor="ctr"/>
          <a:lstStyle>
            <a:lvl1pPr algn="l">
              <a:defRPr sz="3600" b="1">
                <a:solidFill>
                  <a:schemeClr val="tx1"/>
                </a:solidFill>
              </a:defRPr>
            </a:lvl1pPr>
          </a:lstStyle>
          <a:p>
            <a:endParaRPr lang="en-ID"/>
          </a:p>
        </p:txBody>
      </p:sp>
      <p:sp>
        <p:nvSpPr>
          <p:cNvPr id="16" name="Subtitle 2">
            <a:extLst>
              <a:ext uri="{FF2B5EF4-FFF2-40B4-BE49-F238E27FC236}">
                <a16:creationId xmlns:a16="http://schemas.microsoft.com/office/drawing/2014/main" id="{1A834AFE-E198-4A6B-837A-69029FFFD06F}"/>
              </a:ext>
            </a:extLst>
          </p:cNvPr>
          <p:cNvSpPr>
            <a:spLocks noGrp="1"/>
          </p:cNvSpPr>
          <p:nvPr>
            <p:ph type="subTitle" idx="1"/>
          </p:nvPr>
        </p:nvSpPr>
        <p:spPr>
          <a:xfrm>
            <a:off x="767408" y="1268761"/>
            <a:ext cx="5580112" cy="403026"/>
          </a:xfrm>
          <a:prstGeom prst="rect">
            <a:avLst/>
          </a:prstGeom>
        </p:spPr>
        <p:txBody>
          <a:bodyPr anchor="ctr"/>
          <a:lstStyle>
            <a:lvl1pPr marL="0" indent="0" algn="l">
              <a:buNone/>
              <a:defRPr sz="1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D"/>
          </a:p>
        </p:txBody>
      </p:sp>
    </p:spTree>
    <p:extLst>
      <p:ext uri="{BB962C8B-B14F-4D97-AF65-F5344CB8AC3E}">
        <p14:creationId xmlns:p14="http://schemas.microsoft.com/office/powerpoint/2010/main" val="36731262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85618000"/>
      </p:ext>
    </p:extLst>
  </p:cSld>
  <p:clrMap bg1="lt1" tx1="dk1" bg2="lt2" tx2="dk2" accent1="accent1" accent2="accent2" accent3="accent3" accent4="accent4" accent5="accent5" accent6="accent6" hlink="hlink" folHlink="folHlink"/>
  <p:sldLayoutIdLst>
    <p:sldLayoutId id="2147483650" r:id="rId1"/>
    <p:sldLayoutId id="2147483649" r:id="rId2"/>
    <p:sldLayoutId id="2147483657" r:id="rId3"/>
    <p:sldLayoutId id="2147483658" r:id="rId4"/>
    <p:sldLayoutId id="2147483660" r:id="rId5"/>
    <p:sldLayoutId id="2147483661" r:id="rId6"/>
    <p:sldLayoutId id="2147483662" r:id="rId7"/>
    <p:sldLayoutId id="2147483663" r:id="rId8"/>
    <p:sldLayoutId id="2147483664" r:id="rId9"/>
    <p:sldLayoutId id="2147483666" r:id="rId10"/>
    <p:sldLayoutId id="2147483668" r:id="rId11"/>
    <p:sldLayoutId id="2147483669" r:id="rId12"/>
    <p:sldLayoutId id="2147483670" r:id="rId13"/>
    <p:sldLayoutId id="2147483671" r:id="rId14"/>
    <p:sldLayoutId id="2147483672" r:id="rId15"/>
    <p:sldLayoutId id="2147483677" r:id="rId16"/>
    <p:sldLayoutId id="2147483673" r:id="rId17"/>
    <p:sldLayoutId id="2147483675" r:id="rId18"/>
    <p:sldLayoutId id="2147483676" r:id="rId19"/>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hyperlink" Target="https://www.escr-net.org/fr/nouvelles/2016/nouveaux-membres-du-comite-directeur-du-groupe-travail-sur-entreprises-et-droits"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9" name="Group 118">
            <a:extLst>
              <a:ext uri="{FF2B5EF4-FFF2-40B4-BE49-F238E27FC236}">
                <a16:creationId xmlns:a16="http://schemas.microsoft.com/office/drawing/2014/main" id="{B2D32537-DD60-4B2C-B5DB-CD5A00C40A74}"/>
              </a:ext>
            </a:extLst>
          </p:cNvPr>
          <p:cNvGrpSpPr/>
          <p:nvPr/>
        </p:nvGrpSpPr>
        <p:grpSpPr>
          <a:xfrm>
            <a:off x="0" y="5569624"/>
            <a:ext cx="1655080" cy="1183276"/>
            <a:chOff x="-195484" y="5704509"/>
            <a:chExt cx="1707540" cy="1424235"/>
          </a:xfrm>
          <a:solidFill>
            <a:srgbClr val="7030A0"/>
          </a:solidFill>
        </p:grpSpPr>
        <p:sp>
          <p:nvSpPr>
            <p:cNvPr id="120" name="Oval 119">
              <a:extLst>
                <a:ext uri="{FF2B5EF4-FFF2-40B4-BE49-F238E27FC236}">
                  <a16:creationId xmlns:a16="http://schemas.microsoft.com/office/drawing/2014/main" id="{3641179E-D13D-470B-ADEF-A07F7C08C937}"/>
                </a:ext>
              </a:extLst>
            </p:cNvPr>
            <p:cNvSpPr/>
            <p:nvPr/>
          </p:nvSpPr>
          <p:spPr>
            <a:xfrm>
              <a:off x="1440056" y="7056744"/>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21" name="Oval 120">
              <a:extLst>
                <a:ext uri="{FF2B5EF4-FFF2-40B4-BE49-F238E27FC236}">
                  <a16:creationId xmlns:a16="http://schemas.microsoft.com/office/drawing/2014/main" id="{79E7576F-5669-4AED-ACD5-307286817B48}"/>
                </a:ext>
              </a:extLst>
            </p:cNvPr>
            <p:cNvSpPr/>
            <p:nvPr/>
          </p:nvSpPr>
          <p:spPr>
            <a:xfrm>
              <a:off x="1112948" y="7056744"/>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22" name="Oval 121">
              <a:extLst>
                <a:ext uri="{FF2B5EF4-FFF2-40B4-BE49-F238E27FC236}">
                  <a16:creationId xmlns:a16="http://schemas.microsoft.com/office/drawing/2014/main" id="{0AFC3551-316C-4E2F-A6F6-19FBF7F95891}"/>
                </a:ext>
              </a:extLst>
            </p:cNvPr>
            <p:cNvSpPr/>
            <p:nvPr/>
          </p:nvSpPr>
          <p:spPr>
            <a:xfrm>
              <a:off x="785840" y="7056744"/>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23" name="Oval 122">
              <a:extLst>
                <a:ext uri="{FF2B5EF4-FFF2-40B4-BE49-F238E27FC236}">
                  <a16:creationId xmlns:a16="http://schemas.microsoft.com/office/drawing/2014/main" id="{5E8E85D5-2A78-4C32-BD26-18A0BE69F3F4}"/>
                </a:ext>
              </a:extLst>
            </p:cNvPr>
            <p:cNvSpPr/>
            <p:nvPr/>
          </p:nvSpPr>
          <p:spPr>
            <a:xfrm>
              <a:off x="458732" y="7056744"/>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24" name="Oval 123">
              <a:extLst>
                <a:ext uri="{FF2B5EF4-FFF2-40B4-BE49-F238E27FC236}">
                  <a16:creationId xmlns:a16="http://schemas.microsoft.com/office/drawing/2014/main" id="{9E0696E8-47FA-490C-ACF2-E3D50769D708}"/>
                </a:ext>
              </a:extLst>
            </p:cNvPr>
            <p:cNvSpPr/>
            <p:nvPr/>
          </p:nvSpPr>
          <p:spPr>
            <a:xfrm>
              <a:off x="131624" y="7056744"/>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25" name="Oval 124">
              <a:extLst>
                <a:ext uri="{FF2B5EF4-FFF2-40B4-BE49-F238E27FC236}">
                  <a16:creationId xmlns:a16="http://schemas.microsoft.com/office/drawing/2014/main" id="{326ADC40-3E8E-46D2-82F8-072A40262BD1}"/>
                </a:ext>
              </a:extLst>
            </p:cNvPr>
            <p:cNvSpPr/>
            <p:nvPr/>
          </p:nvSpPr>
          <p:spPr>
            <a:xfrm>
              <a:off x="-195484" y="7056744"/>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26" name="Oval 125">
              <a:extLst>
                <a:ext uri="{FF2B5EF4-FFF2-40B4-BE49-F238E27FC236}">
                  <a16:creationId xmlns:a16="http://schemas.microsoft.com/office/drawing/2014/main" id="{79E5E0A8-BB4F-4353-AC5C-EA4C54EE2299}"/>
                </a:ext>
              </a:extLst>
            </p:cNvPr>
            <p:cNvSpPr/>
            <p:nvPr/>
          </p:nvSpPr>
          <p:spPr>
            <a:xfrm>
              <a:off x="1440056" y="6786297"/>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27" name="Oval 126">
              <a:extLst>
                <a:ext uri="{FF2B5EF4-FFF2-40B4-BE49-F238E27FC236}">
                  <a16:creationId xmlns:a16="http://schemas.microsoft.com/office/drawing/2014/main" id="{B91DD4F7-07E5-4F61-9B44-2390711C96FA}"/>
                </a:ext>
              </a:extLst>
            </p:cNvPr>
            <p:cNvSpPr/>
            <p:nvPr/>
          </p:nvSpPr>
          <p:spPr>
            <a:xfrm>
              <a:off x="1112948" y="6786297"/>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28" name="Oval 127">
              <a:extLst>
                <a:ext uri="{FF2B5EF4-FFF2-40B4-BE49-F238E27FC236}">
                  <a16:creationId xmlns:a16="http://schemas.microsoft.com/office/drawing/2014/main" id="{46934E77-3C83-4F31-914F-0AA918CCFD48}"/>
                </a:ext>
              </a:extLst>
            </p:cNvPr>
            <p:cNvSpPr/>
            <p:nvPr/>
          </p:nvSpPr>
          <p:spPr>
            <a:xfrm>
              <a:off x="785840" y="6786297"/>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29" name="Oval 128">
              <a:extLst>
                <a:ext uri="{FF2B5EF4-FFF2-40B4-BE49-F238E27FC236}">
                  <a16:creationId xmlns:a16="http://schemas.microsoft.com/office/drawing/2014/main" id="{BFA8B61D-C114-43FE-B91B-7D29D146BC8D}"/>
                </a:ext>
              </a:extLst>
            </p:cNvPr>
            <p:cNvSpPr/>
            <p:nvPr/>
          </p:nvSpPr>
          <p:spPr>
            <a:xfrm>
              <a:off x="458732" y="6786297"/>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30" name="Oval 129">
              <a:extLst>
                <a:ext uri="{FF2B5EF4-FFF2-40B4-BE49-F238E27FC236}">
                  <a16:creationId xmlns:a16="http://schemas.microsoft.com/office/drawing/2014/main" id="{C3576938-C977-4FBA-B5D5-6D3B4441E91C}"/>
                </a:ext>
              </a:extLst>
            </p:cNvPr>
            <p:cNvSpPr/>
            <p:nvPr/>
          </p:nvSpPr>
          <p:spPr>
            <a:xfrm>
              <a:off x="131624" y="6786297"/>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31" name="Oval 130">
              <a:extLst>
                <a:ext uri="{FF2B5EF4-FFF2-40B4-BE49-F238E27FC236}">
                  <a16:creationId xmlns:a16="http://schemas.microsoft.com/office/drawing/2014/main" id="{37F1EA3E-9217-4534-8C10-076CA9F6548C}"/>
                </a:ext>
              </a:extLst>
            </p:cNvPr>
            <p:cNvSpPr/>
            <p:nvPr/>
          </p:nvSpPr>
          <p:spPr>
            <a:xfrm>
              <a:off x="-195484" y="6786297"/>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32" name="Oval 131">
              <a:extLst>
                <a:ext uri="{FF2B5EF4-FFF2-40B4-BE49-F238E27FC236}">
                  <a16:creationId xmlns:a16="http://schemas.microsoft.com/office/drawing/2014/main" id="{ABADF094-A19C-41B4-B2D4-4685C0D6B3EA}"/>
                </a:ext>
              </a:extLst>
            </p:cNvPr>
            <p:cNvSpPr/>
            <p:nvPr/>
          </p:nvSpPr>
          <p:spPr>
            <a:xfrm>
              <a:off x="1440056" y="6515850"/>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33" name="Oval 132">
              <a:extLst>
                <a:ext uri="{FF2B5EF4-FFF2-40B4-BE49-F238E27FC236}">
                  <a16:creationId xmlns:a16="http://schemas.microsoft.com/office/drawing/2014/main" id="{074CD8EF-317E-4476-9049-10E591A49CA7}"/>
                </a:ext>
              </a:extLst>
            </p:cNvPr>
            <p:cNvSpPr/>
            <p:nvPr/>
          </p:nvSpPr>
          <p:spPr>
            <a:xfrm>
              <a:off x="1112948" y="6515850"/>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34" name="Oval 133">
              <a:extLst>
                <a:ext uri="{FF2B5EF4-FFF2-40B4-BE49-F238E27FC236}">
                  <a16:creationId xmlns:a16="http://schemas.microsoft.com/office/drawing/2014/main" id="{8742062B-68B4-4885-934C-A2067E558695}"/>
                </a:ext>
              </a:extLst>
            </p:cNvPr>
            <p:cNvSpPr/>
            <p:nvPr/>
          </p:nvSpPr>
          <p:spPr>
            <a:xfrm>
              <a:off x="785840" y="6515850"/>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35" name="Oval 134">
              <a:extLst>
                <a:ext uri="{FF2B5EF4-FFF2-40B4-BE49-F238E27FC236}">
                  <a16:creationId xmlns:a16="http://schemas.microsoft.com/office/drawing/2014/main" id="{06FBEBCF-B120-4E09-9A86-A5F4B39F2D43}"/>
                </a:ext>
              </a:extLst>
            </p:cNvPr>
            <p:cNvSpPr/>
            <p:nvPr/>
          </p:nvSpPr>
          <p:spPr>
            <a:xfrm>
              <a:off x="458732" y="6515850"/>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36" name="Oval 135">
              <a:extLst>
                <a:ext uri="{FF2B5EF4-FFF2-40B4-BE49-F238E27FC236}">
                  <a16:creationId xmlns:a16="http://schemas.microsoft.com/office/drawing/2014/main" id="{1E7ED2A4-3B96-4DCA-AB46-9A3D876FF486}"/>
                </a:ext>
              </a:extLst>
            </p:cNvPr>
            <p:cNvSpPr/>
            <p:nvPr/>
          </p:nvSpPr>
          <p:spPr>
            <a:xfrm>
              <a:off x="131624" y="6515850"/>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37" name="Oval 136">
              <a:extLst>
                <a:ext uri="{FF2B5EF4-FFF2-40B4-BE49-F238E27FC236}">
                  <a16:creationId xmlns:a16="http://schemas.microsoft.com/office/drawing/2014/main" id="{6AEACB7C-9E6F-4185-A0EE-30DC7FF69FFF}"/>
                </a:ext>
              </a:extLst>
            </p:cNvPr>
            <p:cNvSpPr/>
            <p:nvPr/>
          </p:nvSpPr>
          <p:spPr>
            <a:xfrm>
              <a:off x="-195484" y="6515850"/>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38" name="Oval 137">
              <a:extLst>
                <a:ext uri="{FF2B5EF4-FFF2-40B4-BE49-F238E27FC236}">
                  <a16:creationId xmlns:a16="http://schemas.microsoft.com/office/drawing/2014/main" id="{118D9C24-9C59-48DC-949B-327719B5C55C}"/>
                </a:ext>
              </a:extLst>
            </p:cNvPr>
            <p:cNvSpPr/>
            <p:nvPr/>
          </p:nvSpPr>
          <p:spPr>
            <a:xfrm>
              <a:off x="1440056" y="6245403"/>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39" name="Oval 138">
              <a:extLst>
                <a:ext uri="{FF2B5EF4-FFF2-40B4-BE49-F238E27FC236}">
                  <a16:creationId xmlns:a16="http://schemas.microsoft.com/office/drawing/2014/main" id="{77E98061-7FB1-47FD-B0AF-EA68A6BDD258}"/>
                </a:ext>
              </a:extLst>
            </p:cNvPr>
            <p:cNvSpPr/>
            <p:nvPr/>
          </p:nvSpPr>
          <p:spPr>
            <a:xfrm>
              <a:off x="1112948" y="6245403"/>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40" name="Oval 139">
              <a:extLst>
                <a:ext uri="{FF2B5EF4-FFF2-40B4-BE49-F238E27FC236}">
                  <a16:creationId xmlns:a16="http://schemas.microsoft.com/office/drawing/2014/main" id="{42762D6B-A444-4A40-8806-1F00EE43ABC4}"/>
                </a:ext>
              </a:extLst>
            </p:cNvPr>
            <p:cNvSpPr/>
            <p:nvPr/>
          </p:nvSpPr>
          <p:spPr>
            <a:xfrm>
              <a:off x="785840" y="6245403"/>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41" name="Oval 140">
              <a:extLst>
                <a:ext uri="{FF2B5EF4-FFF2-40B4-BE49-F238E27FC236}">
                  <a16:creationId xmlns:a16="http://schemas.microsoft.com/office/drawing/2014/main" id="{A70FB793-10C2-4242-975A-69B706031B12}"/>
                </a:ext>
              </a:extLst>
            </p:cNvPr>
            <p:cNvSpPr/>
            <p:nvPr/>
          </p:nvSpPr>
          <p:spPr>
            <a:xfrm>
              <a:off x="458732" y="6245403"/>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42" name="Oval 141">
              <a:extLst>
                <a:ext uri="{FF2B5EF4-FFF2-40B4-BE49-F238E27FC236}">
                  <a16:creationId xmlns:a16="http://schemas.microsoft.com/office/drawing/2014/main" id="{164B74A6-712B-47EC-BC85-59C7F1B29714}"/>
                </a:ext>
              </a:extLst>
            </p:cNvPr>
            <p:cNvSpPr/>
            <p:nvPr/>
          </p:nvSpPr>
          <p:spPr>
            <a:xfrm>
              <a:off x="131624" y="6245403"/>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43" name="Oval 142">
              <a:extLst>
                <a:ext uri="{FF2B5EF4-FFF2-40B4-BE49-F238E27FC236}">
                  <a16:creationId xmlns:a16="http://schemas.microsoft.com/office/drawing/2014/main" id="{FE83E908-1CED-463C-A00C-018948E5C160}"/>
                </a:ext>
              </a:extLst>
            </p:cNvPr>
            <p:cNvSpPr/>
            <p:nvPr/>
          </p:nvSpPr>
          <p:spPr>
            <a:xfrm>
              <a:off x="-195484" y="6245403"/>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44" name="Oval 143">
              <a:extLst>
                <a:ext uri="{FF2B5EF4-FFF2-40B4-BE49-F238E27FC236}">
                  <a16:creationId xmlns:a16="http://schemas.microsoft.com/office/drawing/2014/main" id="{A9837A60-D9A4-4256-8360-935185525996}"/>
                </a:ext>
              </a:extLst>
            </p:cNvPr>
            <p:cNvSpPr/>
            <p:nvPr/>
          </p:nvSpPr>
          <p:spPr>
            <a:xfrm>
              <a:off x="1440056" y="5974956"/>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45" name="Oval 144">
              <a:extLst>
                <a:ext uri="{FF2B5EF4-FFF2-40B4-BE49-F238E27FC236}">
                  <a16:creationId xmlns:a16="http://schemas.microsoft.com/office/drawing/2014/main" id="{497AF26A-A540-4AC7-823A-4C3EF99A9320}"/>
                </a:ext>
              </a:extLst>
            </p:cNvPr>
            <p:cNvSpPr/>
            <p:nvPr/>
          </p:nvSpPr>
          <p:spPr>
            <a:xfrm>
              <a:off x="1112948" y="5974956"/>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46" name="Oval 145">
              <a:extLst>
                <a:ext uri="{FF2B5EF4-FFF2-40B4-BE49-F238E27FC236}">
                  <a16:creationId xmlns:a16="http://schemas.microsoft.com/office/drawing/2014/main" id="{04EF5B2D-8D22-422A-92E5-983666937DFB}"/>
                </a:ext>
              </a:extLst>
            </p:cNvPr>
            <p:cNvSpPr/>
            <p:nvPr/>
          </p:nvSpPr>
          <p:spPr>
            <a:xfrm>
              <a:off x="785840" y="5974956"/>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47" name="Oval 146">
              <a:extLst>
                <a:ext uri="{FF2B5EF4-FFF2-40B4-BE49-F238E27FC236}">
                  <a16:creationId xmlns:a16="http://schemas.microsoft.com/office/drawing/2014/main" id="{53200FAC-7ADD-403A-8EEC-500CAECDADA3}"/>
                </a:ext>
              </a:extLst>
            </p:cNvPr>
            <p:cNvSpPr/>
            <p:nvPr/>
          </p:nvSpPr>
          <p:spPr>
            <a:xfrm>
              <a:off x="458732" y="5974956"/>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48" name="Oval 147">
              <a:extLst>
                <a:ext uri="{FF2B5EF4-FFF2-40B4-BE49-F238E27FC236}">
                  <a16:creationId xmlns:a16="http://schemas.microsoft.com/office/drawing/2014/main" id="{B1B81720-3CE1-47EC-AA33-380FF23E9872}"/>
                </a:ext>
              </a:extLst>
            </p:cNvPr>
            <p:cNvSpPr/>
            <p:nvPr/>
          </p:nvSpPr>
          <p:spPr>
            <a:xfrm>
              <a:off x="131624" y="5974956"/>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49" name="Oval 148">
              <a:extLst>
                <a:ext uri="{FF2B5EF4-FFF2-40B4-BE49-F238E27FC236}">
                  <a16:creationId xmlns:a16="http://schemas.microsoft.com/office/drawing/2014/main" id="{1E8081EB-91CD-4646-BFCC-236B44021453}"/>
                </a:ext>
              </a:extLst>
            </p:cNvPr>
            <p:cNvSpPr/>
            <p:nvPr/>
          </p:nvSpPr>
          <p:spPr>
            <a:xfrm>
              <a:off x="-195484" y="5974956"/>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50" name="Oval 149">
              <a:extLst>
                <a:ext uri="{FF2B5EF4-FFF2-40B4-BE49-F238E27FC236}">
                  <a16:creationId xmlns:a16="http://schemas.microsoft.com/office/drawing/2014/main" id="{380D3007-8A03-4ED6-92A5-EAF7DC3B0B00}"/>
                </a:ext>
              </a:extLst>
            </p:cNvPr>
            <p:cNvSpPr/>
            <p:nvPr/>
          </p:nvSpPr>
          <p:spPr>
            <a:xfrm>
              <a:off x="1440056" y="5704509"/>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51" name="Oval 150">
              <a:extLst>
                <a:ext uri="{FF2B5EF4-FFF2-40B4-BE49-F238E27FC236}">
                  <a16:creationId xmlns:a16="http://schemas.microsoft.com/office/drawing/2014/main" id="{6FBCC5C7-1744-49BD-8B27-6988530ACDD3}"/>
                </a:ext>
              </a:extLst>
            </p:cNvPr>
            <p:cNvSpPr/>
            <p:nvPr/>
          </p:nvSpPr>
          <p:spPr>
            <a:xfrm>
              <a:off x="1112948" y="5704509"/>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52" name="Oval 151">
              <a:extLst>
                <a:ext uri="{FF2B5EF4-FFF2-40B4-BE49-F238E27FC236}">
                  <a16:creationId xmlns:a16="http://schemas.microsoft.com/office/drawing/2014/main" id="{B8ADF70D-37BF-455B-BD35-D67B028569AA}"/>
                </a:ext>
              </a:extLst>
            </p:cNvPr>
            <p:cNvSpPr/>
            <p:nvPr/>
          </p:nvSpPr>
          <p:spPr>
            <a:xfrm>
              <a:off x="785840" y="5704509"/>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53" name="Oval 152">
              <a:extLst>
                <a:ext uri="{FF2B5EF4-FFF2-40B4-BE49-F238E27FC236}">
                  <a16:creationId xmlns:a16="http://schemas.microsoft.com/office/drawing/2014/main" id="{870ED6EE-0AFE-477E-92FF-FE40981E9B32}"/>
                </a:ext>
              </a:extLst>
            </p:cNvPr>
            <p:cNvSpPr/>
            <p:nvPr/>
          </p:nvSpPr>
          <p:spPr>
            <a:xfrm>
              <a:off x="458732" y="5704509"/>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54" name="Oval 153">
              <a:extLst>
                <a:ext uri="{FF2B5EF4-FFF2-40B4-BE49-F238E27FC236}">
                  <a16:creationId xmlns:a16="http://schemas.microsoft.com/office/drawing/2014/main" id="{5281E43B-62D6-4C89-B916-1FD97F176587}"/>
                </a:ext>
              </a:extLst>
            </p:cNvPr>
            <p:cNvSpPr/>
            <p:nvPr/>
          </p:nvSpPr>
          <p:spPr>
            <a:xfrm>
              <a:off x="131624" y="5704509"/>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55" name="Oval 154">
              <a:extLst>
                <a:ext uri="{FF2B5EF4-FFF2-40B4-BE49-F238E27FC236}">
                  <a16:creationId xmlns:a16="http://schemas.microsoft.com/office/drawing/2014/main" id="{B4597C8B-2506-49E3-AE91-A741A964E400}"/>
                </a:ext>
              </a:extLst>
            </p:cNvPr>
            <p:cNvSpPr/>
            <p:nvPr/>
          </p:nvSpPr>
          <p:spPr>
            <a:xfrm>
              <a:off x="-195484" y="5704509"/>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23" name="Freeform 5">
            <a:extLst>
              <a:ext uri="{FF2B5EF4-FFF2-40B4-BE49-F238E27FC236}">
                <a16:creationId xmlns:a16="http://schemas.microsoft.com/office/drawing/2014/main" id="{709FD207-37AB-4381-8E13-BD4E615AB986}"/>
              </a:ext>
            </a:extLst>
          </p:cNvPr>
          <p:cNvSpPr/>
          <p:nvPr/>
        </p:nvSpPr>
        <p:spPr>
          <a:xfrm>
            <a:off x="4488810" y="1"/>
            <a:ext cx="7703190" cy="6397897"/>
          </a:xfrm>
          <a:custGeom>
            <a:avLst/>
            <a:gdLst>
              <a:gd name="connsiteX0" fmla="*/ 0 w 7703190"/>
              <a:gd name="connsiteY0" fmla="*/ 0 h 6397897"/>
              <a:gd name="connsiteX1" fmla="*/ 7703190 w 7703190"/>
              <a:gd name="connsiteY1" fmla="*/ 0 h 6397897"/>
              <a:gd name="connsiteX2" fmla="*/ 7703190 w 7703190"/>
              <a:gd name="connsiteY2" fmla="*/ 6085773 h 6397897"/>
              <a:gd name="connsiteX3" fmla="*/ 7606738 w 7703190"/>
              <a:gd name="connsiteY3" fmla="*/ 6113351 h 6397897"/>
              <a:gd name="connsiteX4" fmla="*/ 2709482 w 7703190"/>
              <a:gd name="connsiteY4" fmla="*/ 5487940 h 6397897"/>
              <a:gd name="connsiteX5" fmla="*/ 299461 w 7703190"/>
              <a:gd name="connsiteY5" fmla="*/ 279213 h 6397897"/>
              <a:gd name="connsiteX6" fmla="*/ 62839 w 7703190"/>
              <a:gd name="connsiteY6" fmla="*/ 100224 h 6397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03190" h="6397897">
                <a:moveTo>
                  <a:pt x="0" y="0"/>
                </a:moveTo>
                <a:lnTo>
                  <a:pt x="7703190" y="0"/>
                </a:lnTo>
                <a:lnTo>
                  <a:pt x="7703190" y="6085773"/>
                </a:lnTo>
                <a:lnTo>
                  <a:pt x="7606738" y="6113351"/>
                </a:lnTo>
                <a:cubicBezTo>
                  <a:pt x="5631130" y="6625254"/>
                  <a:pt x="3445125" y="6463772"/>
                  <a:pt x="2709482" y="5487940"/>
                </a:cubicBezTo>
                <a:cubicBezTo>
                  <a:pt x="1428365" y="3788530"/>
                  <a:pt x="1917687" y="1058127"/>
                  <a:pt x="299461" y="279213"/>
                </a:cubicBezTo>
                <a:cubicBezTo>
                  <a:pt x="198322" y="230531"/>
                  <a:pt x="119964" y="170089"/>
                  <a:pt x="62839" y="100224"/>
                </a:cubicBezTo>
                <a:close/>
              </a:path>
            </a:pathLst>
          </a:cu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sp>
        <p:nvSpPr>
          <p:cNvPr id="17" name="Freeform 5">
            <a:extLst>
              <a:ext uri="{FF2B5EF4-FFF2-40B4-BE49-F238E27FC236}">
                <a16:creationId xmlns:a16="http://schemas.microsoft.com/office/drawing/2014/main" id="{2078AAA6-CFD5-4E36-AC77-BDD38431EFFC}"/>
              </a:ext>
            </a:extLst>
          </p:cNvPr>
          <p:cNvSpPr/>
          <p:nvPr/>
        </p:nvSpPr>
        <p:spPr>
          <a:xfrm>
            <a:off x="5014288" y="1"/>
            <a:ext cx="7177712" cy="6857329"/>
          </a:xfrm>
          <a:custGeom>
            <a:avLst/>
            <a:gdLst>
              <a:gd name="connsiteX0" fmla="*/ 600516 w 7177712"/>
              <a:gd name="connsiteY0" fmla="*/ 0 h 6857329"/>
              <a:gd name="connsiteX1" fmla="*/ 1578042 w 7177712"/>
              <a:gd name="connsiteY1" fmla="*/ 0 h 6857329"/>
              <a:gd name="connsiteX2" fmla="*/ 7177712 w 7177712"/>
              <a:gd name="connsiteY2" fmla="*/ 394397 h 6857329"/>
              <a:gd name="connsiteX3" fmla="*/ 7177712 w 7177712"/>
              <a:gd name="connsiteY3" fmla="*/ 6857329 h 6857329"/>
              <a:gd name="connsiteX4" fmla="*/ 7138270 w 7177712"/>
              <a:gd name="connsiteY4" fmla="*/ 6855221 h 6857329"/>
              <a:gd name="connsiteX5" fmla="*/ 6685364 w 7177712"/>
              <a:gd name="connsiteY5" fmla="*/ 6576114 h 6857329"/>
              <a:gd name="connsiteX6" fmla="*/ 994234 w 7177712"/>
              <a:gd name="connsiteY6" fmla="*/ 4631143 h 6857329"/>
              <a:gd name="connsiteX7" fmla="*/ 595203 w 7177712"/>
              <a:gd name="connsiteY7" fmla="*/ 9883 h 6857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177712" h="6857329">
                <a:moveTo>
                  <a:pt x="600516" y="0"/>
                </a:moveTo>
                <a:lnTo>
                  <a:pt x="1578042" y="0"/>
                </a:lnTo>
                <a:lnTo>
                  <a:pt x="7177712" y="394397"/>
                </a:lnTo>
                <a:lnTo>
                  <a:pt x="7177712" y="6857329"/>
                </a:lnTo>
                <a:lnTo>
                  <a:pt x="7138270" y="6855221"/>
                </a:lnTo>
                <a:cubicBezTo>
                  <a:pt x="6949523" y="6829065"/>
                  <a:pt x="6791745" y="6739359"/>
                  <a:pt x="6685364" y="6576114"/>
                </a:cubicBezTo>
                <a:cubicBezTo>
                  <a:pt x="5834311" y="5270149"/>
                  <a:pt x="2851033" y="5665049"/>
                  <a:pt x="994234" y="4631143"/>
                </a:cubicBezTo>
                <a:cubicBezTo>
                  <a:pt x="-224290" y="3952641"/>
                  <a:pt x="-280665" y="1745332"/>
                  <a:pt x="595203" y="9883"/>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sp>
        <p:nvSpPr>
          <p:cNvPr id="7" name="TextBox 6">
            <a:extLst>
              <a:ext uri="{FF2B5EF4-FFF2-40B4-BE49-F238E27FC236}">
                <a16:creationId xmlns:a16="http://schemas.microsoft.com/office/drawing/2014/main" id="{03370461-30F3-4C0D-AE65-A94E8D8610D1}"/>
              </a:ext>
            </a:extLst>
          </p:cNvPr>
          <p:cNvSpPr txBox="1"/>
          <p:nvPr/>
        </p:nvSpPr>
        <p:spPr>
          <a:xfrm>
            <a:off x="669011" y="3889208"/>
            <a:ext cx="5589100" cy="1569660"/>
          </a:xfrm>
          <a:prstGeom prst="rect">
            <a:avLst/>
          </a:prstGeom>
          <a:noFill/>
        </p:spPr>
        <p:txBody>
          <a:bodyPr wrap="square" lIns="91440" tIns="45720" rIns="91440" bIns="45720" rtlCol="0" anchor="ctr">
            <a:spAutoFit/>
          </a:bodyPr>
          <a:lstStyle/>
          <a:p>
            <a:r>
              <a:rPr lang="en-ID" sz="4000" b="1" spc="300" dirty="0">
                <a:latin typeface="Cabin" pitchFamily="2" charset="77"/>
              </a:rPr>
              <a:t>MOODLY</a:t>
            </a:r>
            <a:endParaRPr lang="en-ID" sz="3200" b="1" spc="300" dirty="0">
              <a:latin typeface="Cabin" pitchFamily="2" charset="77"/>
            </a:endParaRPr>
          </a:p>
          <a:p>
            <a:r>
              <a:rPr lang="en-ID" sz="2800" spc="300" dirty="0">
                <a:latin typeface="Cabin" pitchFamily="2" charset="77"/>
              </a:rPr>
              <a:t>La RSE au service des managers et des </a:t>
            </a:r>
            <a:r>
              <a:rPr lang="en-ID" sz="2800" spc="300" dirty="0" err="1">
                <a:latin typeface="Cabin" pitchFamily="2" charset="77"/>
              </a:rPr>
              <a:t>employés</a:t>
            </a:r>
            <a:endParaRPr lang="en-ID" sz="2800" spc="300" dirty="0">
              <a:latin typeface="Cabin" pitchFamily="2" charset="77"/>
            </a:endParaRPr>
          </a:p>
        </p:txBody>
      </p:sp>
      <p:grpSp>
        <p:nvGrpSpPr>
          <p:cNvPr id="156" name="Group 155">
            <a:extLst>
              <a:ext uri="{FF2B5EF4-FFF2-40B4-BE49-F238E27FC236}">
                <a16:creationId xmlns:a16="http://schemas.microsoft.com/office/drawing/2014/main" id="{B94C6437-40E8-4766-98A4-F62C476BC2B0}"/>
              </a:ext>
            </a:extLst>
          </p:cNvPr>
          <p:cNvGrpSpPr/>
          <p:nvPr/>
        </p:nvGrpSpPr>
        <p:grpSpPr>
          <a:xfrm>
            <a:off x="3809110" y="655123"/>
            <a:ext cx="1053324" cy="883341"/>
            <a:chOff x="4445285" y="4264585"/>
            <a:chExt cx="1053324" cy="883341"/>
          </a:xfrm>
          <a:solidFill>
            <a:srgbClr val="7030A0"/>
          </a:solidFill>
        </p:grpSpPr>
        <p:sp>
          <p:nvSpPr>
            <p:cNvPr id="157" name="Oval 156">
              <a:extLst>
                <a:ext uri="{FF2B5EF4-FFF2-40B4-BE49-F238E27FC236}">
                  <a16:creationId xmlns:a16="http://schemas.microsoft.com/office/drawing/2014/main" id="{99EC58F4-D9F1-4700-8D15-F7CA1E3E85B0}"/>
                </a:ext>
              </a:extLst>
            </p:cNvPr>
            <p:cNvSpPr/>
            <p:nvPr/>
          </p:nvSpPr>
          <p:spPr>
            <a:xfrm>
              <a:off x="5426609" y="5075926"/>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58" name="Oval 157">
              <a:extLst>
                <a:ext uri="{FF2B5EF4-FFF2-40B4-BE49-F238E27FC236}">
                  <a16:creationId xmlns:a16="http://schemas.microsoft.com/office/drawing/2014/main" id="{D2B574E4-CB3F-4591-A64F-4ED66F5BAAAA}"/>
                </a:ext>
              </a:extLst>
            </p:cNvPr>
            <p:cNvSpPr/>
            <p:nvPr/>
          </p:nvSpPr>
          <p:spPr>
            <a:xfrm>
              <a:off x="5099501" y="5075926"/>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59" name="Oval 158">
              <a:extLst>
                <a:ext uri="{FF2B5EF4-FFF2-40B4-BE49-F238E27FC236}">
                  <a16:creationId xmlns:a16="http://schemas.microsoft.com/office/drawing/2014/main" id="{C7F0BCBB-723A-42C8-8854-00AE4822EBBF}"/>
                </a:ext>
              </a:extLst>
            </p:cNvPr>
            <p:cNvSpPr/>
            <p:nvPr/>
          </p:nvSpPr>
          <p:spPr>
            <a:xfrm>
              <a:off x="4772393" y="5075926"/>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60" name="Oval 159">
              <a:extLst>
                <a:ext uri="{FF2B5EF4-FFF2-40B4-BE49-F238E27FC236}">
                  <a16:creationId xmlns:a16="http://schemas.microsoft.com/office/drawing/2014/main" id="{093657E5-4443-42AC-8502-B92837CDABAB}"/>
                </a:ext>
              </a:extLst>
            </p:cNvPr>
            <p:cNvSpPr/>
            <p:nvPr/>
          </p:nvSpPr>
          <p:spPr>
            <a:xfrm>
              <a:off x="4445285" y="5075926"/>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61" name="Oval 160">
              <a:extLst>
                <a:ext uri="{FF2B5EF4-FFF2-40B4-BE49-F238E27FC236}">
                  <a16:creationId xmlns:a16="http://schemas.microsoft.com/office/drawing/2014/main" id="{87BFCF34-02E8-445A-8C1C-09954C868554}"/>
                </a:ext>
              </a:extLst>
            </p:cNvPr>
            <p:cNvSpPr/>
            <p:nvPr/>
          </p:nvSpPr>
          <p:spPr>
            <a:xfrm>
              <a:off x="5426609" y="4805479"/>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62" name="Oval 161">
              <a:extLst>
                <a:ext uri="{FF2B5EF4-FFF2-40B4-BE49-F238E27FC236}">
                  <a16:creationId xmlns:a16="http://schemas.microsoft.com/office/drawing/2014/main" id="{EA2CE3EE-F579-4B93-8A86-E08DC28BE123}"/>
                </a:ext>
              </a:extLst>
            </p:cNvPr>
            <p:cNvSpPr/>
            <p:nvPr/>
          </p:nvSpPr>
          <p:spPr>
            <a:xfrm>
              <a:off x="5099501" y="4805479"/>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63" name="Oval 162">
              <a:extLst>
                <a:ext uri="{FF2B5EF4-FFF2-40B4-BE49-F238E27FC236}">
                  <a16:creationId xmlns:a16="http://schemas.microsoft.com/office/drawing/2014/main" id="{C15010ED-0F4A-40F0-B2B5-39A77509CB60}"/>
                </a:ext>
              </a:extLst>
            </p:cNvPr>
            <p:cNvSpPr/>
            <p:nvPr/>
          </p:nvSpPr>
          <p:spPr>
            <a:xfrm>
              <a:off x="4772393" y="4805479"/>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64" name="Oval 163">
              <a:extLst>
                <a:ext uri="{FF2B5EF4-FFF2-40B4-BE49-F238E27FC236}">
                  <a16:creationId xmlns:a16="http://schemas.microsoft.com/office/drawing/2014/main" id="{F38A3395-78CA-4D9E-BC21-8006CA58CB62}"/>
                </a:ext>
              </a:extLst>
            </p:cNvPr>
            <p:cNvSpPr/>
            <p:nvPr/>
          </p:nvSpPr>
          <p:spPr>
            <a:xfrm>
              <a:off x="4445285" y="4805479"/>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65" name="Oval 164">
              <a:extLst>
                <a:ext uri="{FF2B5EF4-FFF2-40B4-BE49-F238E27FC236}">
                  <a16:creationId xmlns:a16="http://schemas.microsoft.com/office/drawing/2014/main" id="{885F3A18-0B54-4EC7-8E27-5375D5709964}"/>
                </a:ext>
              </a:extLst>
            </p:cNvPr>
            <p:cNvSpPr/>
            <p:nvPr/>
          </p:nvSpPr>
          <p:spPr>
            <a:xfrm>
              <a:off x="5426609" y="4535032"/>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66" name="Oval 165">
              <a:extLst>
                <a:ext uri="{FF2B5EF4-FFF2-40B4-BE49-F238E27FC236}">
                  <a16:creationId xmlns:a16="http://schemas.microsoft.com/office/drawing/2014/main" id="{8A63A123-2034-4762-A01D-53B4C56CBD1C}"/>
                </a:ext>
              </a:extLst>
            </p:cNvPr>
            <p:cNvSpPr/>
            <p:nvPr/>
          </p:nvSpPr>
          <p:spPr>
            <a:xfrm>
              <a:off x="5099501" y="4535032"/>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67" name="Oval 166">
              <a:extLst>
                <a:ext uri="{FF2B5EF4-FFF2-40B4-BE49-F238E27FC236}">
                  <a16:creationId xmlns:a16="http://schemas.microsoft.com/office/drawing/2014/main" id="{A355FC06-AA5C-4660-A09B-74E1840C913F}"/>
                </a:ext>
              </a:extLst>
            </p:cNvPr>
            <p:cNvSpPr/>
            <p:nvPr/>
          </p:nvSpPr>
          <p:spPr>
            <a:xfrm>
              <a:off x="4772393" y="4535032"/>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68" name="Oval 167">
              <a:extLst>
                <a:ext uri="{FF2B5EF4-FFF2-40B4-BE49-F238E27FC236}">
                  <a16:creationId xmlns:a16="http://schemas.microsoft.com/office/drawing/2014/main" id="{2EBDFEC1-FD30-4657-BC2F-F5023E343F6C}"/>
                </a:ext>
              </a:extLst>
            </p:cNvPr>
            <p:cNvSpPr/>
            <p:nvPr/>
          </p:nvSpPr>
          <p:spPr>
            <a:xfrm>
              <a:off x="4445285" y="4535032"/>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69" name="Oval 168">
              <a:extLst>
                <a:ext uri="{FF2B5EF4-FFF2-40B4-BE49-F238E27FC236}">
                  <a16:creationId xmlns:a16="http://schemas.microsoft.com/office/drawing/2014/main" id="{AC136C2A-7303-45C4-BF00-FB46E83888DF}"/>
                </a:ext>
              </a:extLst>
            </p:cNvPr>
            <p:cNvSpPr/>
            <p:nvPr/>
          </p:nvSpPr>
          <p:spPr>
            <a:xfrm>
              <a:off x="5426609" y="4264585"/>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70" name="Oval 169">
              <a:extLst>
                <a:ext uri="{FF2B5EF4-FFF2-40B4-BE49-F238E27FC236}">
                  <a16:creationId xmlns:a16="http://schemas.microsoft.com/office/drawing/2014/main" id="{FA5EE9AF-BA67-4111-A685-AF49C221814E}"/>
                </a:ext>
              </a:extLst>
            </p:cNvPr>
            <p:cNvSpPr/>
            <p:nvPr/>
          </p:nvSpPr>
          <p:spPr>
            <a:xfrm>
              <a:off x="5099501" y="4264585"/>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71" name="Oval 170">
              <a:extLst>
                <a:ext uri="{FF2B5EF4-FFF2-40B4-BE49-F238E27FC236}">
                  <a16:creationId xmlns:a16="http://schemas.microsoft.com/office/drawing/2014/main" id="{B18A8F8E-4CF4-4D36-B00A-6FA4C1F5C020}"/>
                </a:ext>
              </a:extLst>
            </p:cNvPr>
            <p:cNvSpPr/>
            <p:nvPr/>
          </p:nvSpPr>
          <p:spPr>
            <a:xfrm>
              <a:off x="4772393" y="4264585"/>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72" name="Oval 171">
              <a:extLst>
                <a:ext uri="{FF2B5EF4-FFF2-40B4-BE49-F238E27FC236}">
                  <a16:creationId xmlns:a16="http://schemas.microsoft.com/office/drawing/2014/main" id="{D757F4DC-6BB3-4786-B101-66433675565F}"/>
                </a:ext>
              </a:extLst>
            </p:cNvPr>
            <p:cNvSpPr/>
            <p:nvPr/>
          </p:nvSpPr>
          <p:spPr>
            <a:xfrm>
              <a:off x="4445285" y="4264585"/>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pic>
        <p:nvPicPr>
          <p:cNvPr id="8" name="Espace réservé pour une image  7" descr="Une image contenant personne, gens, groupe, salle de conférence&#10;&#10;Description générée automatiquement">
            <a:extLst>
              <a:ext uri="{FF2B5EF4-FFF2-40B4-BE49-F238E27FC236}">
                <a16:creationId xmlns:a16="http://schemas.microsoft.com/office/drawing/2014/main" id="{DA866916-248B-B059-BA36-B59F1060C0AD}"/>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12009" r="12009"/>
          <a:stretch>
            <a:fillRect/>
          </a:stretch>
        </p:blipFill>
        <p:spPr/>
      </p:pic>
      <p:sp>
        <p:nvSpPr>
          <p:cNvPr id="3" name="TextBox 1">
            <a:extLst>
              <a:ext uri="{FF2B5EF4-FFF2-40B4-BE49-F238E27FC236}">
                <a16:creationId xmlns:a16="http://schemas.microsoft.com/office/drawing/2014/main" id="{8773A50B-F911-9997-DF36-D75B16DC6B62}"/>
              </a:ext>
            </a:extLst>
          </p:cNvPr>
          <p:cNvSpPr txBox="1"/>
          <p:nvPr/>
        </p:nvSpPr>
        <p:spPr>
          <a:xfrm>
            <a:off x="2019299" y="6022692"/>
            <a:ext cx="3489531" cy="584775"/>
          </a:xfrm>
          <a:prstGeom prst="rect">
            <a:avLst/>
          </a:prstGeom>
          <a:solidFill>
            <a:srgbClr val="7030A0"/>
          </a:solidFill>
          <a:ln w="12700" cap="flat" cmpd="sng" algn="ctr">
            <a:noFill/>
            <a:prstDash val="solid"/>
            <a:miter lim="800000"/>
          </a:ln>
          <a:effectLst/>
        </p:spPr>
        <p:txBody>
          <a:bodyPr rot="0" spcFirstLastPara="0" vert="horz" wrap="square" lIns="91440" tIns="45720" rIns="91440" bIns="45720" numCol="1" spcCol="0" rtlCol="0" fromWordArt="0" anchor="ctr" anchorCtr="1"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600" b="1" dirty="0">
                <a:solidFill>
                  <a:schemeClr val="bg1"/>
                </a:solidFill>
                <a:latin typeface="Century Gothic"/>
              </a:rPr>
              <a:t>En </a:t>
            </a:r>
            <a:r>
              <a:rPr lang="en-US" sz="1600" b="1" dirty="0" err="1">
                <a:solidFill>
                  <a:schemeClr val="bg1"/>
                </a:solidFill>
                <a:latin typeface="Century Gothic"/>
              </a:rPr>
              <a:t>groupe</a:t>
            </a:r>
            <a:r>
              <a:rPr lang="en-US" sz="1600" b="1" dirty="0">
                <a:solidFill>
                  <a:schemeClr val="bg1"/>
                </a:solidFill>
                <a:latin typeface="Century Gothic"/>
              </a:rPr>
              <a:t> de 3 à 4 </a:t>
            </a:r>
            <a:r>
              <a:rPr lang="en-US" sz="1600" b="1" dirty="0" err="1">
                <a:solidFill>
                  <a:schemeClr val="bg1"/>
                </a:solidFill>
                <a:latin typeface="Century Gothic"/>
              </a:rPr>
              <a:t>étudiants</a:t>
            </a:r>
            <a:r>
              <a:rPr lang="en-US" sz="1600" b="1" dirty="0">
                <a:solidFill>
                  <a:schemeClr val="bg1"/>
                </a:solidFill>
                <a:latin typeface="Century Gothic"/>
              </a:rPr>
              <a:t>   </a:t>
            </a:r>
          </a:p>
          <a:p>
            <a:pPr algn="ctr"/>
            <a:r>
              <a:rPr lang="en-US" sz="1600" b="1" dirty="0">
                <a:solidFill>
                  <a:schemeClr val="bg1"/>
                </a:solidFill>
                <a:latin typeface="Century Gothic"/>
              </a:rPr>
              <a:t>c</a:t>
            </a:r>
            <a:r>
              <a:rPr lang="en-US" sz="1600" b="1">
                <a:solidFill>
                  <a:schemeClr val="bg1"/>
                </a:solidFill>
                <a:latin typeface="Century Gothic"/>
              </a:rPr>
              <a:t>hoisi</a:t>
            </a:r>
            <a:r>
              <a:rPr lang="en-US" sz="1600" b="1" dirty="0">
                <a:solidFill>
                  <a:schemeClr val="bg1"/>
                </a:solidFill>
                <a:latin typeface="Century Gothic"/>
              </a:rPr>
              <a:t> par la </a:t>
            </a:r>
            <a:r>
              <a:rPr lang="en-US" sz="1600" b="1" dirty="0" err="1">
                <a:solidFill>
                  <a:schemeClr val="bg1"/>
                </a:solidFill>
                <a:latin typeface="Century Gothic"/>
              </a:rPr>
              <a:t>pédagogie</a:t>
            </a:r>
            <a:endParaRPr lang="en-US" sz="1600" b="1" dirty="0">
              <a:solidFill>
                <a:schemeClr val="bg1"/>
              </a:solidFill>
              <a:latin typeface="Century Gothic"/>
            </a:endParaRPr>
          </a:p>
        </p:txBody>
      </p:sp>
      <p:pic>
        <p:nvPicPr>
          <p:cNvPr id="4" name="Image 3" descr="Une image contenant Police, Graphique, graphisme, texte&#10;&#10;Description générée automatiquement">
            <a:extLst>
              <a:ext uri="{FF2B5EF4-FFF2-40B4-BE49-F238E27FC236}">
                <a16:creationId xmlns:a16="http://schemas.microsoft.com/office/drawing/2014/main" id="{8F68C99F-1C69-559B-C1C1-2EC58A38FA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4117" y="2182991"/>
            <a:ext cx="2968556" cy="1579758"/>
          </a:xfrm>
          <a:prstGeom prst="rect">
            <a:avLst/>
          </a:prstGeom>
        </p:spPr>
      </p:pic>
    </p:spTree>
    <p:extLst>
      <p:ext uri="{BB962C8B-B14F-4D97-AF65-F5344CB8AC3E}">
        <p14:creationId xmlns:p14="http://schemas.microsoft.com/office/powerpoint/2010/main" val="19745728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left)">
                                      <p:cBhvr>
                                        <p:cTn id="7" dur="500"/>
                                        <p:tgtEl>
                                          <p:spTgt spid="23"/>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wipe(down)">
                                      <p:cBhvr>
                                        <p:cTn id="10" dur="500"/>
                                        <p:tgtEl>
                                          <p:spTgt spid="17"/>
                                        </p:tgtEl>
                                      </p:cBhvr>
                                    </p:animEffect>
                                  </p:childTnLst>
                                </p:cTn>
                              </p:par>
                              <p:par>
                                <p:cTn id="11" presetID="10" presetClass="entr" presetSubtype="0" fill="hold" nodeType="withEffect">
                                  <p:stCondLst>
                                    <p:cond delay="0"/>
                                  </p:stCondLst>
                                  <p:childTnLst>
                                    <p:set>
                                      <p:cBhvr>
                                        <p:cTn id="12" dur="1" fill="hold">
                                          <p:stCondLst>
                                            <p:cond delay="0"/>
                                          </p:stCondLst>
                                        </p:cTn>
                                        <p:tgtEl>
                                          <p:spTgt spid="119"/>
                                        </p:tgtEl>
                                        <p:attrNameLst>
                                          <p:attrName>style.visibility</p:attrName>
                                        </p:attrNameLst>
                                      </p:cBhvr>
                                      <p:to>
                                        <p:strVal val="visible"/>
                                      </p:to>
                                    </p:set>
                                    <p:animEffect transition="in" filter="fade">
                                      <p:cBhvr>
                                        <p:cTn id="13" dur="500"/>
                                        <p:tgtEl>
                                          <p:spTgt spid="119"/>
                                        </p:tgtEl>
                                      </p:cBhvr>
                                    </p:animEffect>
                                  </p:childTnLst>
                                </p:cTn>
                              </p:par>
                              <p:par>
                                <p:cTn id="14" presetID="10" presetClass="entr" presetSubtype="0" fill="hold" nodeType="withEffect">
                                  <p:stCondLst>
                                    <p:cond delay="0"/>
                                  </p:stCondLst>
                                  <p:childTnLst>
                                    <p:set>
                                      <p:cBhvr>
                                        <p:cTn id="15" dur="1" fill="hold">
                                          <p:stCondLst>
                                            <p:cond delay="0"/>
                                          </p:stCondLst>
                                        </p:cTn>
                                        <p:tgtEl>
                                          <p:spTgt spid="156"/>
                                        </p:tgtEl>
                                        <p:attrNameLst>
                                          <p:attrName>style.visibility</p:attrName>
                                        </p:attrNameLst>
                                      </p:cBhvr>
                                      <p:to>
                                        <p:strVal val="visible"/>
                                      </p:to>
                                    </p:set>
                                    <p:animEffect transition="in" filter="fade">
                                      <p:cBhvr>
                                        <p:cTn id="16" dur="500"/>
                                        <p:tgtEl>
                                          <p:spTgt spid="156"/>
                                        </p:tgtEl>
                                      </p:cBhvr>
                                    </p:animEffect>
                                  </p:childTnLst>
                                </p:cTn>
                              </p:par>
                              <p:par>
                                <p:cTn id="17" presetID="53" presetClass="entr" presetSubtype="16" fill="hold" grpId="0" nodeType="withEffect">
                                  <p:stCondLst>
                                    <p:cond delay="0"/>
                                  </p:stCondLst>
                                  <p:childTnLst>
                                    <p:set>
                                      <p:cBhvr>
                                        <p:cTn id="18" dur="1" fill="hold">
                                          <p:stCondLst>
                                            <p:cond delay="0"/>
                                          </p:stCondLst>
                                        </p:cTn>
                                        <p:tgtEl>
                                          <p:spTgt spid="7">
                                            <p:txEl>
                                              <p:pRg st="0" end="0"/>
                                            </p:txEl>
                                          </p:spTgt>
                                        </p:tgtEl>
                                        <p:attrNameLst>
                                          <p:attrName>style.visibility</p:attrName>
                                        </p:attrNameLst>
                                      </p:cBhvr>
                                      <p:to>
                                        <p:strVal val="visible"/>
                                      </p:to>
                                    </p:set>
                                    <p:anim calcmode="lin" valueType="num">
                                      <p:cBhvr>
                                        <p:cTn id="19" dur="500" fill="hold"/>
                                        <p:tgtEl>
                                          <p:spTgt spid="7">
                                            <p:txEl>
                                              <p:pRg st="0" end="0"/>
                                            </p:txEl>
                                          </p:spTgt>
                                        </p:tgtEl>
                                        <p:attrNameLst>
                                          <p:attrName>ppt_w</p:attrName>
                                        </p:attrNameLst>
                                      </p:cBhvr>
                                      <p:tavLst>
                                        <p:tav tm="0">
                                          <p:val>
                                            <p:fltVal val="0"/>
                                          </p:val>
                                        </p:tav>
                                        <p:tav tm="100000">
                                          <p:val>
                                            <p:strVal val="#ppt_w"/>
                                          </p:val>
                                        </p:tav>
                                      </p:tavLst>
                                    </p:anim>
                                    <p:anim calcmode="lin" valueType="num">
                                      <p:cBhvr>
                                        <p:cTn id="20" dur="500" fill="hold"/>
                                        <p:tgtEl>
                                          <p:spTgt spid="7">
                                            <p:txEl>
                                              <p:pRg st="0" end="0"/>
                                            </p:txEl>
                                          </p:spTgt>
                                        </p:tgtEl>
                                        <p:attrNameLst>
                                          <p:attrName>ppt_h</p:attrName>
                                        </p:attrNameLst>
                                      </p:cBhvr>
                                      <p:tavLst>
                                        <p:tav tm="0">
                                          <p:val>
                                            <p:fltVal val="0"/>
                                          </p:val>
                                        </p:tav>
                                        <p:tav tm="100000">
                                          <p:val>
                                            <p:strVal val="#ppt_h"/>
                                          </p:val>
                                        </p:tav>
                                      </p:tavLst>
                                    </p:anim>
                                    <p:animEffect transition="in" filter="fade">
                                      <p:cBhvr>
                                        <p:cTn id="21" dur="500"/>
                                        <p:tgtEl>
                                          <p:spTgt spid="7">
                                            <p:txEl>
                                              <p:pRg st="0" end="0"/>
                                            </p:txEl>
                                          </p:spTgt>
                                        </p:tgtEl>
                                      </p:cBhvr>
                                    </p:animEffect>
                                  </p:childTnLst>
                                </p:cTn>
                              </p:par>
                              <p:par>
                                <p:cTn id="22" presetID="53" presetClass="entr" presetSubtype="16" fill="hold" grpId="0" nodeType="withEffect">
                                  <p:stCondLst>
                                    <p:cond delay="0"/>
                                  </p:stCondLst>
                                  <p:childTnLst>
                                    <p:set>
                                      <p:cBhvr>
                                        <p:cTn id="23" dur="1" fill="hold">
                                          <p:stCondLst>
                                            <p:cond delay="0"/>
                                          </p:stCondLst>
                                        </p:cTn>
                                        <p:tgtEl>
                                          <p:spTgt spid="7">
                                            <p:txEl>
                                              <p:pRg st="1" end="1"/>
                                            </p:txEl>
                                          </p:spTgt>
                                        </p:tgtEl>
                                        <p:attrNameLst>
                                          <p:attrName>style.visibility</p:attrName>
                                        </p:attrNameLst>
                                      </p:cBhvr>
                                      <p:to>
                                        <p:strVal val="visible"/>
                                      </p:to>
                                    </p:set>
                                    <p:anim calcmode="lin" valueType="num">
                                      <p:cBhvr>
                                        <p:cTn id="24" dur="500" fill="hold"/>
                                        <p:tgtEl>
                                          <p:spTgt spid="7">
                                            <p:txEl>
                                              <p:pRg st="1" end="1"/>
                                            </p:txEl>
                                          </p:spTgt>
                                        </p:tgtEl>
                                        <p:attrNameLst>
                                          <p:attrName>ppt_w</p:attrName>
                                        </p:attrNameLst>
                                      </p:cBhvr>
                                      <p:tavLst>
                                        <p:tav tm="0">
                                          <p:val>
                                            <p:fltVal val="0"/>
                                          </p:val>
                                        </p:tav>
                                        <p:tav tm="100000">
                                          <p:val>
                                            <p:strVal val="#ppt_w"/>
                                          </p:val>
                                        </p:tav>
                                      </p:tavLst>
                                    </p:anim>
                                    <p:anim calcmode="lin" valueType="num">
                                      <p:cBhvr>
                                        <p:cTn id="25" dur="500" fill="hold"/>
                                        <p:tgtEl>
                                          <p:spTgt spid="7">
                                            <p:txEl>
                                              <p:pRg st="1" end="1"/>
                                            </p:txEl>
                                          </p:spTgt>
                                        </p:tgtEl>
                                        <p:attrNameLst>
                                          <p:attrName>ppt_h</p:attrName>
                                        </p:attrNameLst>
                                      </p:cBhvr>
                                      <p:tavLst>
                                        <p:tav tm="0">
                                          <p:val>
                                            <p:fltVal val="0"/>
                                          </p:val>
                                        </p:tav>
                                        <p:tav tm="100000">
                                          <p:val>
                                            <p:strVal val="#ppt_h"/>
                                          </p:val>
                                        </p:tav>
                                      </p:tavLst>
                                    </p:anim>
                                    <p:animEffect transition="in" filter="fade">
                                      <p:cBhvr>
                                        <p:cTn id="26" dur="500"/>
                                        <p:tgtEl>
                                          <p:spTgt spid="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17" grpId="0" animBg="1"/>
      <p:bldP spid="7" grpId="0" build="allAtOnce"/>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192BCD-E0B9-897E-A2C1-BC4B593727D9}"/>
            </a:ext>
          </a:extLst>
        </p:cNvPr>
        <p:cNvGrpSpPr/>
        <p:nvPr/>
      </p:nvGrpSpPr>
      <p:grpSpPr>
        <a:xfrm>
          <a:off x="0" y="0"/>
          <a:ext cx="0" cy="0"/>
          <a:chOff x="0" y="0"/>
          <a:chExt cx="0" cy="0"/>
        </a:xfrm>
      </p:grpSpPr>
      <p:sp>
        <p:nvSpPr>
          <p:cNvPr id="336" name="Graphic 7">
            <a:extLst>
              <a:ext uri="{FF2B5EF4-FFF2-40B4-BE49-F238E27FC236}">
                <a16:creationId xmlns:a16="http://schemas.microsoft.com/office/drawing/2014/main" id="{D0CC379D-F095-AE3A-A882-30E07191865F}"/>
              </a:ext>
            </a:extLst>
          </p:cNvPr>
          <p:cNvSpPr/>
          <p:nvPr/>
        </p:nvSpPr>
        <p:spPr>
          <a:xfrm>
            <a:off x="10145534" y="0"/>
            <a:ext cx="2046466" cy="1468766"/>
          </a:xfrm>
          <a:custGeom>
            <a:avLst/>
            <a:gdLst>
              <a:gd name="connsiteX0" fmla="*/ 35981 w 2530877"/>
              <a:gd name="connsiteY0" fmla="*/ 0 h 1816432"/>
              <a:gd name="connsiteX1" fmla="*/ 2530877 w 2530877"/>
              <a:gd name="connsiteY1" fmla="*/ 0 h 1816432"/>
              <a:gd name="connsiteX2" fmla="*/ 2530877 w 2530877"/>
              <a:gd name="connsiteY2" fmla="*/ 1681635 h 1816432"/>
              <a:gd name="connsiteX3" fmla="*/ 2492375 w 2530877"/>
              <a:gd name="connsiteY3" fmla="*/ 1707250 h 1816432"/>
              <a:gd name="connsiteX4" fmla="*/ 1602895 w 2530877"/>
              <a:gd name="connsiteY4" fmla="*/ 1633587 h 1816432"/>
              <a:gd name="connsiteX5" fmla="*/ 1308243 w 2530877"/>
              <a:gd name="connsiteY5" fmla="*/ 1276322 h 1816432"/>
              <a:gd name="connsiteX6" fmla="*/ 700522 w 2530877"/>
              <a:gd name="connsiteY6" fmla="*/ 1088481 h 1816432"/>
              <a:gd name="connsiteX7" fmla="*/ 120425 w 2530877"/>
              <a:gd name="connsiteY7" fmla="*/ 845393 h 1816432"/>
              <a:gd name="connsiteX8" fmla="*/ 6247 w 2530877"/>
              <a:gd name="connsiteY8" fmla="*/ 254248 h 1816432"/>
              <a:gd name="connsiteX9" fmla="*/ 20289 w 2530877"/>
              <a:gd name="connsiteY9" fmla="*/ 100706 h 1816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30877" h="1816432">
                <a:moveTo>
                  <a:pt x="35981" y="0"/>
                </a:moveTo>
                <a:lnTo>
                  <a:pt x="2530877" y="0"/>
                </a:lnTo>
                <a:lnTo>
                  <a:pt x="2530877" y="1681635"/>
                </a:lnTo>
                <a:lnTo>
                  <a:pt x="2492375" y="1707250"/>
                </a:lnTo>
                <a:cubicBezTo>
                  <a:pt x="2214298" y="1867468"/>
                  <a:pt x="1829408" y="1858260"/>
                  <a:pt x="1602895" y="1633587"/>
                </a:cubicBezTo>
                <a:cubicBezTo>
                  <a:pt x="1492400" y="1524935"/>
                  <a:pt x="1426103" y="1377609"/>
                  <a:pt x="1308243" y="1276322"/>
                </a:cubicBezTo>
                <a:cubicBezTo>
                  <a:pt x="1144341" y="1136362"/>
                  <a:pt x="914145" y="1114263"/>
                  <a:pt x="700522" y="1088481"/>
                </a:cubicBezTo>
                <a:cubicBezTo>
                  <a:pt x="486899" y="1062699"/>
                  <a:pt x="253018" y="1012977"/>
                  <a:pt x="120425" y="845393"/>
                </a:cubicBezTo>
                <a:cubicBezTo>
                  <a:pt x="-6643" y="685177"/>
                  <a:pt x="-8486" y="458662"/>
                  <a:pt x="6247" y="254248"/>
                </a:cubicBezTo>
                <a:cubicBezTo>
                  <a:pt x="9930" y="203144"/>
                  <a:pt x="14304" y="151810"/>
                  <a:pt x="20289" y="100706"/>
                </a:cubicBezTo>
                <a:close/>
              </a:path>
            </a:pathLst>
          </a:custGeom>
          <a:gradFill flip="none" rotWithShape="1">
            <a:gsLst>
              <a:gs pos="0">
                <a:schemeClr val="accent6">
                  <a:shade val="30000"/>
                  <a:satMod val="115000"/>
                </a:schemeClr>
              </a:gs>
              <a:gs pos="50000">
                <a:schemeClr val="accent6">
                  <a:shade val="67500"/>
                  <a:satMod val="115000"/>
                </a:schemeClr>
              </a:gs>
              <a:gs pos="100000">
                <a:schemeClr val="accent6">
                  <a:shade val="100000"/>
                  <a:satMod val="115000"/>
                </a:schemeClr>
              </a:gs>
            </a:gsLst>
            <a:lin ang="0" scaled="1"/>
            <a:tileRect/>
          </a:gradFill>
          <a:ln w="9525" cap="flat">
            <a:noFill/>
            <a:prstDash val="solid"/>
            <a:miter/>
          </a:ln>
        </p:spPr>
        <p:txBody>
          <a:bodyPr rtlCol="0" anchor="ctr"/>
          <a:lstStyle/>
          <a:p>
            <a:endParaRPr lang="en-ID">
              <a:solidFill>
                <a:schemeClr val="tx1"/>
              </a:solidFill>
            </a:endParaRPr>
          </a:p>
        </p:txBody>
      </p:sp>
      <p:grpSp>
        <p:nvGrpSpPr>
          <p:cNvPr id="338" name="Group 337">
            <a:extLst>
              <a:ext uri="{FF2B5EF4-FFF2-40B4-BE49-F238E27FC236}">
                <a16:creationId xmlns:a16="http://schemas.microsoft.com/office/drawing/2014/main" id="{5D476F07-0419-5F32-720C-5498B6386CAF}"/>
              </a:ext>
            </a:extLst>
          </p:cNvPr>
          <p:cNvGrpSpPr/>
          <p:nvPr/>
        </p:nvGrpSpPr>
        <p:grpSpPr>
          <a:xfrm>
            <a:off x="6540781" y="414341"/>
            <a:ext cx="1053324" cy="883341"/>
            <a:chOff x="4445285" y="4264585"/>
            <a:chExt cx="1053324" cy="883341"/>
          </a:xfrm>
          <a:gradFill>
            <a:gsLst>
              <a:gs pos="0">
                <a:schemeClr val="accent1">
                  <a:alpha val="45000"/>
                </a:schemeClr>
              </a:gs>
              <a:gs pos="100000">
                <a:schemeClr val="accent2">
                  <a:alpha val="45000"/>
                </a:schemeClr>
              </a:gs>
            </a:gsLst>
            <a:lin ang="0" scaled="1"/>
          </a:gradFill>
        </p:grpSpPr>
        <p:sp>
          <p:nvSpPr>
            <p:cNvPr id="339" name="Oval 338">
              <a:extLst>
                <a:ext uri="{FF2B5EF4-FFF2-40B4-BE49-F238E27FC236}">
                  <a16:creationId xmlns:a16="http://schemas.microsoft.com/office/drawing/2014/main" id="{7DEFF83E-842F-1E6C-008C-DD7FD9BA82E2}"/>
                </a:ext>
              </a:extLst>
            </p:cNvPr>
            <p:cNvSpPr/>
            <p:nvPr/>
          </p:nvSpPr>
          <p:spPr>
            <a:xfrm>
              <a:off x="5426609" y="5075926"/>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40" name="Oval 339">
              <a:extLst>
                <a:ext uri="{FF2B5EF4-FFF2-40B4-BE49-F238E27FC236}">
                  <a16:creationId xmlns:a16="http://schemas.microsoft.com/office/drawing/2014/main" id="{B1EF20E1-F0C8-D94C-31E9-E824121FF619}"/>
                </a:ext>
              </a:extLst>
            </p:cNvPr>
            <p:cNvSpPr/>
            <p:nvPr/>
          </p:nvSpPr>
          <p:spPr>
            <a:xfrm>
              <a:off x="5099501" y="5075926"/>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41" name="Oval 340">
              <a:extLst>
                <a:ext uri="{FF2B5EF4-FFF2-40B4-BE49-F238E27FC236}">
                  <a16:creationId xmlns:a16="http://schemas.microsoft.com/office/drawing/2014/main" id="{E963CD15-CCCF-80AF-47D0-56F42C3FBE8B}"/>
                </a:ext>
              </a:extLst>
            </p:cNvPr>
            <p:cNvSpPr/>
            <p:nvPr/>
          </p:nvSpPr>
          <p:spPr>
            <a:xfrm>
              <a:off x="4772393" y="5075926"/>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42" name="Oval 341">
              <a:extLst>
                <a:ext uri="{FF2B5EF4-FFF2-40B4-BE49-F238E27FC236}">
                  <a16:creationId xmlns:a16="http://schemas.microsoft.com/office/drawing/2014/main" id="{ED9B9996-9096-284F-B91E-1019D99D01AA}"/>
                </a:ext>
              </a:extLst>
            </p:cNvPr>
            <p:cNvSpPr/>
            <p:nvPr/>
          </p:nvSpPr>
          <p:spPr>
            <a:xfrm>
              <a:off x="4445285" y="5075926"/>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43" name="Oval 342">
              <a:extLst>
                <a:ext uri="{FF2B5EF4-FFF2-40B4-BE49-F238E27FC236}">
                  <a16:creationId xmlns:a16="http://schemas.microsoft.com/office/drawing/2014/main" id="{F5B27181-80C8-469E-3342-36E7713E8446}"/>
                </a:ext>
              </a:extLst>
            </p:cNvPr>
            <p:cNvSpPr/>
            <p:nvPr/>
          </p:nvSpPr>
          <p:spPr>
            <a:xfrm>
              <a:off x="5426609" y="4805479"/>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45" name="Oval 344">
              <a:extLst>
                <a:ext uri="{FF2B5EF4-FFF2-40B4-BE49-F238E27FC236}">
                  <a16:creationId xmlns:a16="http://schemas.microsoft.com/office/drawing/2014/main" id="{BAD8FE2B-D1D6-7E4D-137A-5B59ED3C61FA}"/>
                </a:ext>
              </a:extLst>
            </p:cNvPr>
            <p:cNvSpPr/>
            <p:nvPr/>
          </p:nvSpPr>
          <p:spPr>
            <a:xfrm>
              <a:off x="5099501" y="4805479"/>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46" name="Oval 345">
              <a:extLst>
                <a:ext uri="{FF2B5EF4-FFF2-40B4-BE49-F238E27FC236}">
                  <a16:creationId xmlns:a16="http://schemas.microsoft.com/office/drawing/2014/main" id="{9FA10902-F469-FE77-E676-764F46CECB64}"/>
                </a:ext>
              </a:extLst>
            </p:cNvPr>
            <p:cNvSpPr/>
            <p:nvPr/>
          </p:nvSpPr>
          <p:spPr>
            <a:xfrm>
              <a:off x="4772393" y="4805479"/>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47" name="Oval 346">
              <a:extLst>
                <a:ext uri="{FF2B5EF4-FFF2-40B4-BE49-F238E27FC236}">
                  <a16:creationId xmlns:a16="http://schemas.microsoft.com/office/drawing/2014/main" id="{CB4EBD62-9F29-BDD8-38D5-B4558851FC45}"/>
                </a:ext>
              </a:extLst>
            </p:cNvPr>
            <p:cNvSpPr/>
            <p:nvPr/>
          </p:nvSpPr>
          <p:spPr>
            <a:xfrm>
              <a:off x="4445285" y="4805479"/>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49" name="Oval 348">
              <a:extLst>
                <a:ext uri="{FF2B5EF4-FFF2-40B4-BE49-F238E27FC236}">
                  <a16:creationId xmlns:a16="http://schemas.microsoft.com/office/drawing/2014/main" id="{E2B37D2A-30D9-3021-AA26-261934D48804}"/>
                </a:ext>
              </a:extLst>
            </p:cNvPr>
            <p:cNvSpPr/>
            <p:nvPr/>
          </p:nvSpPr>
          <p:spPr>
            <a:xfrm>
              <a:off x="5426609" y="4535032"/>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50" name="Oval 349">
              <a:extLst>
                <a:ext uri="{FF2B5EF4-FFF2-40B4-BE49-F238E27FC236}">
                  <a16:creationId xmlns:a16="http://schemas.microsoft.com/office/drawing/2014/main" id="{0764C3AB-3069-BA6C-6DBC-D9C975DD7FC7}"/>
                </a:ext>
              </a:extLst>
            </p:cNvPr>
            <p:cNvSpPr/>
            <p:nvPr/>
          </p:nvSpPr>
          <p:spPr>
            <a:xfrm>
              <a:off x="5099501" y="4535032"/>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51" name="Oval 350">
              <a:extLst>
                <a:ext uri="{FF2B5EF4-FFF2-40B4-BE49-F238E27FC236}">
                  <a16:creationId xmlns:a16="http://schemas.microsoft.com/office/drawing/2014/main" id="{C3795764-4D9E-6DA9-6BF3-E25001C3DE2C}"/>
                </a:ext>
              </a:extLst>
            </p:cNvPr>
            <p:cNvSpPr/>
            <p:nvPr/>
          </p:nvSpPr>
          <p:spPr>
            <a:xfrm>
              <a:off x="4772393" y="4535032"/>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52" name="Oval 351">
              <a:extLst>
                <a:ext uri="{FF2B5EF4-FFF2-40B4-BE49-F238E27FC236}">
                  <a16:creationId xmlns:a16="http://schemas.microsoft.com/office/drawing/2014/main" id="{36A1A9D6-BB40-1DEC-7646-D7E78EF640EC}"/>
                </a:ext>
              </a:extLst>
            </p:cNvPr>
            <p:cNvSpPr/>
            <p:nvPr/>
          </p:nvSpPr>
          <p:spPr>
            <a:xfrm>
              <a:off x="4445285" y="4535032"/>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53" name="Oval 352">
              <a:extLst>
                <a:ext uri="{FF2B5EF4-FFF2-40B4-BE49-F238E27FC236}">
                  <a16:creationId xmlns:a16="http://schemas.microsoft.com/office/drawing/2014/main" id="{2BD1CBF2-2B9A-6520-BBDC-B756E1512BF4}"/>
                </a:ext>
              </a:extLst>
            </p:cNvPr>
            <p:cNvSpPr/>
            <p:nvPr/>
          </p:nvSpPr>
          <p:spPr>
            <a:xfrm>
              <a:off x="5426609" y="4264585"/>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54" name="Oval 353">
              <a:extLst>
                <a:ext uri="{FF2B5EF4-FFF2-40B4-BE49-F238E27FC236}">
                  <a16:creationId xmlns:a16="http://schemas.microsoft.com/office/drawing/2014/main" id="{E00DE3C4-BB48-ADDF-82B1-9ABED03ED9FC}"/>
                </a:ext>
              </a:extLst>
            </p:cNvPr>
            <p:cNvSpPr/>
            <p:nvPr/>
          </p:nvSpPr>
          <p:spPr>
            <a:xfrm>
              <a:off x="5099501" y="4264585"/>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55" name="Oval 354">
              <a:extLst>
                <a:ext uri="{FF2B5EF4-FFF2-40B4-BE49-F238E27FC236}">
                  <a16:creationId xmlns:a16="http://schemas.microsoft.com/office/drawing/2014/main" id="{A1C06EFB-16B9-1907-2C96-FDC15E41CBCD}"/>
                </a:ext>
              </a:extLst>
            </p:cNvPr>
            <p:cNvSpPr/>
            <p:nvPr/>
          </p:nvSpPr>
          <p:spPr>
            <a:xfrm>
              <a:off x="4772393" y="4264585"/>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56" name="Oval 355">
              <a:extLst>
                <a:ext uri="{FF2B5EF4-FFF2-40B4-BE49-F238E27FC236}">
                  <a16:creationId xmlns:a16="http://schemas.microsoft.com/office/drawing/2014/main" id="{CA680F19-A04B-83CF-93C7-C61ACDF7EF90}"/>
                </a:ext>
              </a:extLst>
            </p:cNvPr>
            <p:cNvSpPr/>
            <p:nvPr/>
          </p:nvSpPr>
          <p:spPr>
            <a:xfrm>
              <a:off x="4445285" y="4264585"/>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7" name="Subtitle 12">
            <a:extLst>
              <a:ext uri="{FF2B5EF4-FFF2-40B4-BE49-F238E27FC236}">
                <a16:creationId xmlns:a16="http://schemas.microsoft.com/office/drawing/2014/main" id="{4DA78C61-0325-AEC5-F1F6-DBEDB7433565}"/>
              </a:ext>
            </a:extLst>
          </p:cNvPr>
          <p:cNvSpPr>
            <a:spLocks noGrp="1"/>
          </p:cNvSpPr>
          <p:nvPr>
            <p:ph type="subTitle" idx="1"/>
          </p:nvPr>
        </p:nvSpPr>
        <p:spPr>
          <a:xfrm>
            <a:off x="515888" y="178166"/>
            <a:ext cx="5580112" cy="403026"/>
          </a:xfrm>
        </p:spPr>
        <p:txBody>
          <a:bodyPr lIns="91440" tIns="45720" rIns="91440" bIns="45720" anchor="ctr"/>
          <a:lstStyle/>
          <a:p>
            <a:pPr algn="l"/>
            <a:r>
              <a:rPr lang="en-ID" sz="1600" dirty="0">
                <a:solidFill>
                  <a:schemeClr val="tx1">
                    <a:lumMod val="95000"/>
                    <a:lumOff val="5000"/>
                  </a:schemeClr>
                </a:solidFill>
              </a:rPr>
              <a:t>MOODLY</a:t>
            </a:r>
            <a:endParaRPr lang="fr-FR" sz="1600" dirty="0">
              <a:solidFill>
                <a:schemeClr val="tx1">
                  <a:lumMod val="95000"/>
                  <a:lumOff val="5000"/>
                </a:schemeClr>
              </a:solidFill>
              <a:ea typeface="Source Sans Pro"/>
            </a:endParaRPr>
          </a:p>
        </p:txBody>
      </p:sp>
      <p:sp>
        <p:nvSpPr>
          <p:cNvPr id="3" name="Title 11">
            <a:extLst>
              <a:ext uri="{FF2B5EF4-FFF2-40B4-BE49-F238E27FC236}">
                <a16:creationId xmlns:a16="http://schemas.microsoft.com/office/drawing/2014/main" id="{3CBA0E19-93D4-D9C6-DA46-1487F9DDD8C1}"/>
              </a:ext>
            </a:extLst>
          </p:cNvPr>
          <p:cNvSpPr txBox="1">
            <a:spLocks/>
          </p:cNvSpPr>
          <p:nvPr/>
        </p:nvSpPr>
        <p:spPr>
          <a:xfrm>
            <a:off x="1904688" y="2784341"/>
            <a:ext cx="5653417" cy="1463121"/>
          </a:xfrm>
          <a:prstGeom prst="rect">
            <a:avLst/>
          </a:prstGeom>
        </p:spPr>
        <p:txBody>
          <a:bodyPr lIns="91440" tIns="45720" rIns="91440" bIns="45720" anchor="ctr"/>
          <a:lstStyle>
            <a:lvl1pPr algn="ctr"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l"/>
            <a:r>
              <a:rPr lang="en-ID" sz="4400" dirty="0">
                <a:solidFill>
                  <a:srgbClr val="7030A0"/>
                </a:solidFill>
              </a:rPr>
              <a:t>FAKE IT, UNTIL YOU MAKE IT !</a:t>
            </a:r>
            <a:endParaRPr lang="fr-FR" sz="4400" dirty="0">
              <a:solidFill>
                <a:srgbClr val="7030A0"/>
              </a:solidFill>
            </a:endParaRPr>
          </a:p>
        </p:txBody>
      </p:sp>
      <p:pic>
        <p:nvPicPr>
          <p:cNvPr id="2" name="Image 1" descr="Une image contenant Police, Graphique, graphisme, texte&#10;&#10;Description générée automatiquement">
            <a:extLst>
              <a:ext uri="{FF2B5EF4-FFF2-40B4-BE49-F238E27FC236}">
                <a16:creationId xmlns:a16="http://schemas.microsoft.com/office/drawing/2014/main" id="{ACBB7CA5-DE0F-184C-DBD4-FEE200C32B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66405" y="1726508"/>
            <a:ext cx="2968556" cy="1579758"/>
          </a:xfrm>
          <a:prstGeom prst="rect">
            <a:avLst/>
          </a:prstGeom>
        </p:spPr>
      </p:pic>
      <p:pic>
        <p:nvPicPr>
          <p:cNvPr id="6" name="Image 5">
            <a:extLst>
              <a:ext uri="{FF2B5EF4-FFF2-40B4-BE49-F238E27FC236}">
                <a16:creationId xmlns:a16="http://schemas.microsoft.com/office/drawing/2014/main" id="{9883EA65-ACA5-F240-E04C-A007321C79CD}"/>
              </a:ext>
            </a:extLst>
          </p:cNvPr>
          <p:cNvPicPr>
            <a:picLocks noChangeAspect="1"/>
          </p:cNvPicPr>
          <p:nvPr/>
        </p:nvPicPr>
        <p:blipFill>
          <a:blip r:embed="rId4"/>
          <a:stretch>
            <a:fillRect/>
          </a:stretch>
        </p:blipFill>
        <p:spPr>
          <a:xfrm>
            <a:off x="9838711" y="3712289"/>
            <a:ext cx="2353289" cy="3293992"/>
          </a:xfrm>
          <a:prstGeom prst="rect">
            <a:avLst/>
          </a:prstGeom>
        </p:spPr>
      </p:pic>
    </p:spTree>
    <p:extLst>
      <p:ext uri="{BB962C8B-B14F-4D97-AF65-F5344CB8AC3E}">
        <p14:creationId xmlns:p14="http://schemas.microsoft.com/office/powerpoint/2010/main" val="13867760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fill="hold" grpId="0" nodeType="afterEffect">
                                  <p:stCondLst>
                                    <p:cond delay="0"/>
                                  </p:stCondLst>
                                  <p:childTnLst>
                                    <p:set>
                                      <p:cBhvr>
                                        <p:cTn id="6" dur="1" fill="hold">
                                          <p:stCondLst>
                                            <p:cond delay="0"/>
                                          </p:stCondLst>
                                        </p:cTn>
                                        <p:tgtEl>
                                          <p:spTgt spid="336"/>
                                        </p:tgtEl>
                                        <p:attrNameLst>
                                          <p:attrName>style.visibility</p:attrName>
                                        </p:attrNameLst>
                                      </p:cBhvr>
                                      <p:to>
                                        <p:strVal val="visible"/>
                                      </p:to>
                                    </p:set>
                                    <p:anim calcmode="lin" valueType="num">
                                      <p:cBhvr additive="base">
                                        <p:cTn id="7" dur="500" fill="hold"/>
                                        <p:tgtEl>
                                          <p:spTgt spid="336"/>
                                        </p:tgtEl>
                                        <p:attrNameLst>
                                          <p:attrName>ppt_x</p:attrName>
                                        </p:attrNameLst>
                                      </p:cBhvr>
                                      <p:tavLst>
                                        <p:tav tm="0">
                                          <p:val>
                                            <p:strVal val="1+#ppt_w/2"/>
                                          </p:val>
                                        </p:tav>
                                        <p:tav tm="100000">
                                          <p:val>
                                            <p:strVal val="#ppt_x"/>
                                          </p:val>
                                        </p:tav>
                                      </p:tavLst>
                                    </p:anim>
                                    <p:anim calcmode="lin" valueType="num">
                                      <p:cBhvr additive="base">
                                        <p:cTn id="8" dur="500" fill="hold"/>
                                        <p:tgtEl>
                                          <p:spTgt spid="336"/>
                                        </p:tgtEl>
                                        <p:attrNameLst>
                                          <p:attrName>ppt_y</p:attrName>
                                        </p:attrNameLst>
                                      </p:cBhvr>
                                      <p:tavLst>
                                        <p:tav tm="0">
                                          <p:val>
                                            <p:strVal val="0-#ppt_h/2"/>
                                          </p:val>
                                        </p:tav>
                                        <p:tav tm="100000">
                                          <p:val>
                                            <p:strVal val="#ppt_y"/>
                                          </p:val>
                                        </p:tav>
                                      </p:tavLst>
                                    </p:anim>
                                  </p:childTnLst>
                                </p:cTn>
                              </p:par>
                              <p:par>
                                <p:cTn id="9" presetID="10" presetClass="entr" presetSubtype="0" fill="hold" nodeType="withEffect">
                                  <p:stCondLst>
                                    <p:cond delay="0"/>
                                  </p:stCondLst>
                                  <p:childTnLst>
                                    <p:set>
                                      <p:cBhvr>
                                        <p:cTn id="10" dur="1" fill="hold">
                                          <p:stCondLst>
                                            <p:cond delay="0"/>
                                          </p:stCondLst>
                                        </p:cTn>
                                        <p:tgtEl>
                                          <p:spTgt spid="338"/>
                                        </p:tgtEl>
                                        <p:attrNameLst>
                                          <p:attrName>style.visibility</p:attrName>
                                        </p:attrNameLst>
                                      </p:cBhvr>
                                      <p:to>
                                        <p:strVal val="visible"/>
                                      </p:to>
                                    </p:set>
                                    <p:animEffect transition="in" filter="fade">
                                      <p:cBhvr>
                                        <p:cTn id="11" dur="500"/>
                                        <p:tgtEl>
                                          <p:spTgt spid="338"/>
                                        </p:tgtEl>
                                      </p:cBhvr>
                                    </p:animEffect>
                                  </p:childTnLst>
                                </p:cTn>
                              </p:par>
                            </p:childTnLst>
                          </p:cTn>
                        </p:par>
                        <p:par>
                          <p:cTn id="12" fill="hold">
                            <p:stCondLst>
                              <p:cond delay="500"/>
                            </p:stCondLst>
                            <p:childTnLst>
                              <p:par>
                                <p:cTn id="13" presetID="16" presetClass="entr" presetSubtype="21" fill="hold" grpId="0" nodeType="afterEffect">
                                  <p:stCondLst>
                                    <p:cond delay="0"/>
                                  </p:stCondLst>
                                  <p:childTnLst>
                                    <p:set>
                                      <p:cBhvr>
                                        <p:cTn id="14" dur="1" fill="hold">
                                          <p:stCondLst>
                                            <p:cond delay="0"/>
                                          </p:stCondLst>
                                        </p:cTn>
                                        <p:tgtEl>
                                          <p:spTgt spid="7">
                                            <p:txEl>
                                              <p:pRg st="0" end="0"/>
                                            </p:txEl>
                                          </p:spTgt>
                                        </p:tgtEl>
                                        <p:attrNameLst>
                                          <p:attrName>style.visibility</p:attrName>
                                        </p:attrNameLst>
                                      </p:cBhvr>
                                      <p:to>
                                        <p:strVal val="visible"/>
                                      </p:to>
                                    </p:set>
                                    <p:animEffect transition="in" filter="barn(inVertical)">
                                      <p:cBhvr>
                                        <p:cTn id="15"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6" grpId="0" animBg="1"/>
      <p:bldP spid="7"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F9DBF0-6213-2E9E-44B8-B9E8FF3E9D91}"/>
            </a:ext>
          </a:extLst>
        </p:cNvPr>
        <p:cNvGrpSpPr/>
        <p:nvPr/>
      </p:nvGrpSpPr>
      <p:grpSpPr>
        <a:xfrm>
          <a:off x="0" y="0"/>
          <a:ext cx="0" cy="0"/>
          <a:chOff x="0" y="0"/>
          <a:chExt cx="0" cy="0"/>
        </a:xfrm>
      </p:grpSpPr>
      <p:sp>
        <p:nvSpPr>
          <p:cNvPr id="336" name="Graphic 7">
            <a:extLst>
              <a:ext uri="{FF2B5EF4-FFF2-40B4-BE49-F238E27FC236}">
                <a16:creationId xmlns:a16="http://schemas.microsoft.com/office/drawing/2014/main" id="{828C267D-6233-2229-64AA-5D382635F273}"/>
              </a:ext>
            </a:extLst>
          </p:cNvPr>
          <p:cNvSpPr/>
          <p:nvPr/>
        </p:nvSpPr>
        <p:spPr>
          <a:xfrm>
            <a:off x="10145534" y="0"/>
            <a:ext cx="2046466" cy="1468766"/>
          </a:xfrm>
          <a:custGeom>
            <a:avLst/>
            <a:gdLst>
              <a:gd name="connsiteX0" fmla="*/ 35981 w 2530877"/>
              <a:gd name="connsiteY0" fmla="*/ 0 h 1816432"/>
              <a:gd name="connsiteX1" fmla="*/ 2530877 w 2530877"/>
              <a:gd name="connsiteY1" fmla="*/ 0 h 1816432"/>
              <a:gd name="connsiteX2" fmla="*/ 2530877 w 2530877"/>
              <a:gd name="connsiteY2" fmla="*/ 1681635 h 1816432"/>
              <a:gd name="connsiteX3" fmla="*/ 2492375 w 2530877"/>
              <a:gd name="connsiteY3" fmla="*/ 1707250 h 1816432"/>
              <a:gd name="connsiteX4" fmla="*/ 1602895 w 2530877"/>
              <a:gd name="connsiteY4" fmla="*/ 1633587 h 1816432"/>
              <a:gd name="connsiteX5" fmla="*/ 1308243 w 2530877"/>
              <a:gd name="connsiteY5" fmla="*/ 1276322 h 1816432"/>
              <a:gd name="connsiteX6" fmla="*/ 700522 w 2530877"/>
              <a:gd name="connsiteY6" fmla="*/ 1088481 h 1816432"/>
              <a:gd name="connsiteX7" fmla="*/ 120425 w 2530877"/>
              <a:gd name="connsiteY7" fmla="*/ 845393 h 1816432"/>
              <a:gd name="connsiteX8" fmla="*/ 6247 w 2530877"/>
              <a:gd name="connsiteY8" fmla="*/ 254248 h 1816432"/>
              <a:gd name="connsiteX9" fmla="*/ 20289 w 2530877"/>
              <a:gd name="connsiteY9" fmla="*/ 100706 h 1816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30877" h="1816432">
                <a:moveTo>
                  <a:pt x="35981" y="0"/>
                </a:moveTo>
                <a:lnTo>
                  <a:pt x="2530877" y="0"/>
                </a:lnTo>
                <a:lnTo>
                  <a:pt x="2530877" y="1681635"/>
                </a:lnTo>
                <a:lnTo>
                  <a:pt x="2492375" y="1707250"/>
                </a:lnTo>
                <a:cubicBezTo>
                  <a:pt x="2214298" y="1867468"/>
                  <a:pt x="1829408" y="1858260"/>
                  <a:pt x="1602895" y="1633587"/>
                </a:cubicBezTo>
                <a:cubicBezTo>
                  <a:pt x="1492400" y="1524935"/>
                  <a:pt x="1426103" y="1377609"/>
                  <a:pt x="1308243" y="1276322"/>
                </a:cubicBezTo>
                <a:cubicBezTo>
                  <a:pt x="1144341" y="1136362"/>
                  <a:pt x="914145" y="1114263"/>
                  <a:pt x="700522" y="1088481"/>
                </a:cubicBezTo>
                <a:cubicBezTo>
                  <a:pt x="486899" y="1062699"/>
                  <a:pt x="253018" y="1012977"/>
                  <a:pt x="120425" y="845393"/>
                </a:cubicBezTo>
                <a:cubicBezTo>
                  <a:pt x="-6643" y="685177"/>
                  <a:pt x="-8486" y="458662"/>
                  <a:pt x="6247" y="254248"/>
                </a:cubicBezTo>
                <a:cubicBezTo>
                  <a:pt x="9930" y="203144"/>
                  <a:pt x="14304" y="151810"/>
                  <a:pt x="20289" y="100706"/>
                </a:cubicBezTo>
                <a:close/>
              </a:path>
            </a:pathLst>
          </a:custGeom>
          <a:gradFill flip="none" rotWithShape="1">
            <a:gsLst>
              <a:gs pos="0">
                <a:schemeClr val="accent6">
                  <a:shade val="30000"/>
                  <a:satMod val="115000"/>
                </a:schemeClr>
              </a:gs>
              <a:gs pos="50000">
                <a:schemeClr val="accent6">
                  <a:shade val="67500"/>
                  <a:satMod val="115000"/>
                </a:schemeClr>
              </a:gs>
              <a:gs pos="100000">
                <a:schemeClr val="accent6">
                  <a:shade val="100000"/>
                  <a:satMod val="115000"/>
                </a:schemeClr>
              </a:gs>
            </a:gsLst>
            <a:lin ang="0" scaled="1"/>
            <a:tileRect/>
          </a:gradFill>
          <a:ln w="9525" cap="flat">
            <a:noFill/>
            <a:prstDash val="solid"/>
            <a:miter/>
          </a:ln>
        </p:spPr>
        <p:txBody>
          <a:bodyPr rtlCol="0" anchor="ctr"/>
          <a:lstStyle/>
          <a:p>
            <a:endParaRPr lang="en-ID">
              <a:solidFill>
                <a:schemeClr val="tx1"/>
              </a:solidFill>
            </a:endParaRPr>
          </a:p>
        </p:txBody>
      </p:sp>
      <p:grpSp>
        <p:nvGrpSpPr>
          <p:cNvPr id="338" name="Group 337">
            <a:extLst>
              <a:ext uri="{FF2B5EF4-FFF2-40B4-BE49-F238E27FC236}">
                <a16:creationId xmlns:a16="http://schemas.microsoft.com/office/drawing/2014/main" id="{7B96D699-E169-C92B-C937-4596AA4BB680}"/>
              </a:ext>
            </a:extLst>
          </p:cNvPr>
          <p:cNvGrpSpPr/>
          <p:nvPr/>
        </p:nvGrpSpPr>
        <p:grpSpPr>
          <a:xfrm>
            <a:off x="6540781" y="414341"/>
            <a:ext cx="1053324" cy="883341"/>
            <a:chOff x="4445285" y="4264585"/>
            <a:chExt cx="1053324" cy="883341"/>
          </a:xfrm>
          <a:gradFill>
            <a:gsLst>
              <a:gs pos="0">
                <a:schemeClr val="accent1">
                  <a:alpha val="45000"/>
                </a:schemeClr>
              </a:gs>
              <a:gs pos="100000">
                <a:schemeClr val="accent2">
                  <a:alpha val="45000"/>
                </a:schemeClr>
              </a:gs>
            </a:gsLst>
            <a:lin ang="0" scaled="1"/>
          </a:gradFill>
        </p:grpSpPr>
        <p:sp>
          <p:nvSpPr>
            <p:cNvPr id="339" name="Oval 338">
              <a:extLst>
                <a:ext uri="{FF2B5EF4-FFF2-40B4-BE49-F238E27FC236}">
                  <a16:creationId xmlns:a16="http://schemas.microsoft.com/office/drawing/2014/main" id="{CFAB6710-81BE-0978-DB5C-B8CEF6A0B674}"/>
                </a:ext>
              </a:extLst>
            </p:cNvPr>
            <p:cNvSpPr/>
            <p:nvPr/>
          </p:nvSpPr>
          <p:spPr>
            <a:xfrm>
              <a:off x="5426609" y="5075926"/>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40" name="Oval 339">
              <a:extLst>
                <a:ext uri="{FF2B5EF4-FFF2-40B4-BE49-F238E27FC236}">
                  <a16:creationId xmlns:a16="http://schemas.microsoft.com/office/drawing/2014/main" id="{D78580A2-4EAF-4D04-4B0E-DC35E405CD19}"/>
                </a:ext>
              </a:extLst>
            </p:cNvPr>
            <p:cNvSpPr/>
            <p:nvPr/>
          </p:nvSpPr>
          <p:spPr>
            <a:xfrm>
              <a:off x="5099501" y="5075926"/>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41" name="Oval 340">
              <a:extLst>
                <a:ext uri="{FF2B5EF4-FFF2-40B4-BE49-F238E27FC236}">
                  <a16:creationId xmlns:a16="http://schemas.microsoft.com/office/drawing/2014/main" id="{E8CF7A53-1B29-13F4-0644-D91CF24BC6F6}"/>
                </a:ext>
              </a:extLst>
            </p:cNvPr>
            <p:cNvSpPr/>
            <p:nvPr/>
          </p:nvSpPr>
          <p:spPr>
            <a:xfrm>
              <a:off x="4772393" y="5075926"/>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42" name="Oval 341">
              <a:extLst>
                <a:ext uri="{FF2B5EF4-FFF2-40B4-BE49-F238E27FC236}">
                  <a16:creationId xmlns:a16="http://schemas.microsoft.com/office/drawing/2014/main" id="{254F2D2B-901A-16DE-ADAB-EEC54469AA30}"/>
                </a:ext>
              </a:extLst>
            </p:cNvPr>
            <p:cNvSpPr/>
            <p:nvPr/>
          </p:nvSpPr>
          <p:spPr>
            <a:xfrm>
              <a:off x="4445285" y="5075926"/>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43" name="Oval 342">
              <a:extLst>
                <a:ext uri="{FF2B5EF4-FFF2-40B4-BE49-F238E27FC236}">
                  <a16:creationId xmlns:a16="http://schemas.microsoft.com/office/drawing/2014/main" id="{D2D0C703-585E-8462-B12B-05B33C440653}"/>
                </a:ext>
              </a:extLst>
            </p:cNvPr>
            <p:cNvSpPr/>
            <p:nvPr/>
          </p:nvSpPr>
          <p:spPr>
            <a:xfrm>
              <a:off x="5426609" y="4805479"/>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45" name="Oval 344">
              <a:extLst>
                <a:ext uri="{FF2B5EF4-FFF2-40B4-BE49-F238E27FC236}">
                  <a16:creationId xmlns:a16="http://schemas.microsoft.com/office/drawing/2014/main" id="{7A7950E8-433A-ACE0-CF34-6D0C6B0F9918}"/>
                </a:ext>
              </a:extLst>
            </p:cNvPr>
            <p:cNvSpPr/>
            <p:nvPr/>
          </p:nvSpPr>
          <p:spPr>
            <a:xfrm>
              <a:off x="5099501" y="4805479"/>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46" name="Oval 345">
              <a:extLst>
                <a:ext uri="{FF2B5EF4-FFF2-40B4-BE49-F238E27FC236}">
                  <a16:creationId xmlns:a16="http://schemas.microsoft.com/office/drawing/2014/main" id="{F4E1AC2E-1C52-3ED6-74FE-B943B8E2DB2E}"/>
                </a:ext>
              </a:extLst>
            </p:cNvPr>
            <p:cNvSpPr/>
            <p:nvPr/>
          </p:nvSpPr>
          <p:spPr>
            <a:xfrm>
              <a:off x="4772393" y="4805479"/>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47" name="Oval 346">
              <a:extLst>
                <a:ext uri="{FF2B5EF4-FFF2-40B4-BE49-F238E27FC236}">
                  <a16:creationId xmlns:a16="http://schemas.microsoft.com/office/drawing/2014/main" id="{0C23C711-6BCE-8234-B978-C89BF29D54D1}"/>
                </a:ext>
              </a:extLst>
            </p:cNvPr>
            <p:cNvSpPr/>
            <p:nvPr/>
          </p:nvSpPr>
          <p:spPr>
            <a:xfrm>
              <a:off x="4445285" y="4805479"/>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49" name="Oval 348">
              <a:extLst>
                <a:ext uri="{FF2B5EF4-FFF2-40B4-BE49-F238E27FC236}">
                  <a16:creationId xmlns:a16="http://schemas.microsoft.com/office/drawing/2014/main" id="{526662B8-7566-0B33-ACCF-311D6F28CE69}"/>
                </a:ext>
              </a:extLst>
            </p:cNvPr>
            <p:cNvSpPr/>
            <p:nvPr/>
          </p:nvSpPr>
          <p:spPr>
            <a:xfrm>
              <a:off x="5426609" y="4535032"/>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50" name="Oval 349">
              <a:extLst>
                <a:ext uri="{FF2B5EF4-FFF2-40B4-BE49-F238E27FC236}">
                  <a16:creationId xmlns:a16="http://schemas.microsoft.com/office/drawing/2014/main" id="{5E66DB64-4AB4-3658-6F8C-638198831385}"/>
                </a:ext>
              </a:extLst>
            </p:cNvPr>
            <p:cNvSpPr/>
            <p:nvPr/>
          </p:nvSpPr>
          <p:spPr>
            <a:xfrm>
              <a:off x="5099501" y="4535032"/>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51" name="Oval 350">
              <a:extLst>
                <a:ext uri="{FF2B5EF4-FFF2-40B4-BE49-F238E27FC236}">
                  <a16:creationId xmlns:a16="http://schemas.microsoft.com/office/drawing/2014/main" id="{E85F5786-8804-4AB5-2075-36C4C87C1580}"/>
                </a:ext>
              </a:extLst>
            </p:cNvPr>
            <p:cNvSpPr/>
            <p:nvPr/>
          </p:nvSpPr>
          <p:spPr>
            <a:xfrm>
              <a:off x="4772393" y="4535032"/>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52" name="Oval 351">
              <a:extLst>
                <a:ext uri="{FF2B5EF4-FFF2-40B4-BE49-F238E27FC236}">
                  <a16:creationId xmlns:a16="http://schemas.microsoft.com/office/drawing/2014/main" id="{9C9AECD7-B29F-70D5-AB7C-93AD14F3AFBF}"/>
                </a:ext>
              </a:extLst>
            </p:cNvPr>
            <p:cNvSpPr/>
            <p:nvPr/>
          </p:nvSpPr>
          <p:spPr>
            <a:xfrm>
              <a:off x="4445285" y="4535032"/>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53" name="Oval 352">
              <a:extLst>
                <a:ext uri="{FF2B5EF4-FFF2-40B4-BE49-F238E27FC236}">
                  <a16:creationId xmlns:a16="http://schemas.microsoft.com/office/drawing/2014/main" id="{11C95E28-3DD7-0EC1-E287-BB215F6EE26A}"/>
                </a:ext>
              </a:extLst>
            </p:cNvPr>
            <p:cNvSpPr/>
            <p:nvPr/>
          </p:nvSpPr>
          <p:spPr>
            <a:xfrm>
              <a:off x="5426609" y="4264585"/>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54" name="Oval 353">
              <a:extLst>
                <a:ext uri="{FF2B5EF4-FFF2-40B4-BE49-F238E27FC236}">
                  <a16:creationId xmlns:a16="http://schemas.microsoft.com/office/drawing/2014/main" id="{F41DF9F4-2480-D57F-3C93-41A6FE87152F}"/>
                </a:ext>
              </a:extLst>
            </p:cNvPr>
            <p:cNvSpPr/>
            <p:nvPr/>
          </p:nvSpPr>
          <p:spPr>
            <a:xfrm>
              <a:off x="5099501" y="4264585"/>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55" name="Oval 354">
              <a:extLst>
                <a:ext uri="{FF2B5EF4-FFF2-40B4-BE49-F238E27FC236}">
                  <a16:creationId xmlns:a16="http://schemas.microsoft.com/office/drawing/2014/main" id="{50190649-AD8E-5737-04FC-C7015D58D3D1}"/>
                </a:ext>
              </a:extLst>
            </p:cNvPr>
            <p:cNvSpPr/>
            <p:nvPr/>
          </p:nvSpPr>
          <p:spPr>
            <a:xfrm>
              <a:off x="4772393" y="4264585"/>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56" name="Oval 355">
              <a:extLst>
                <a:ext uri="{FF2B5EF4-FFF2-40B4-BE49-F238E27FC236}">
                  <a16:creationId xmlns:a16="http://schemas.microsoft.com/office/drawing/2014/main" id="{E5CC0FFB-CF47-8971-23E1-34587B63CF10}"/>
                </a:ext>
              </a:extLst>
            </p:cNvPr>
            <p:cNvSpPr/>
            <p:nvPr/>
          </p:nvSpPr>
          <p:spPr>
            <a:xfrm>
              <a:off x="4445285" y="4264585"/>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7" name="Subtitle 12">
            <a:extLst>
              <a:ext uri="{FF2B5EF4-FFF2-40B4-BE49-F238E27FC236}">
                <a16:creationId xmlns:a16="http://schemas.microsoft.com/office/drawing/2014/main" id="{E8472C35-C909-DEC4-1030-1C9F91C0AC8A}"/>
              </a:ext>
            </a:extLst>
          </p:cNvPr>
          <p:cNvSpPr>
            <a:spLocks noGrp="1"/>
          </p:cNvSpPr>
          <p:nvPr>
            <p:ph type="subTitle" idx="1"/>
          </p:nvPr>
        </p:nvSpPr>
        <p:spPr>
          <a:xfrm>
            <a:off x="515888" y="178166"/>
            <a:ext cx="5580112" cy="403026"/>
          </a:xfrm>
        </p:spPr>
        <p:txBody>
          <a:bodyPr lIns="91440" tIns="45720" rIns="91440" bIns="45720" anchor="ctr"/>
          <a:lstStyle/>
          <a:p>
            <a:pPr algn="l"/>
            <a:r>
              <a:rPr lang="en-ID" sz="1600" dirty="0">
                <a:solidFill>
                  <a:schemeClr val="tx1">
                    <a:lumMod val="95000"/>
                    <a:lumOff val="5000"/>
                  </a:schemeClr>
                </a:solidFill>
              </a:rPr>
              <a:t>MOODLY</a:t>
            </a:r>
            <a:endParaRPr lang="fr-FR" sz="1600" dirty="0">
              <a:solidFill>
                <a:schemeClr val="tx1">
                  <a:lumMod val="95000"/>
                  <a:lumOff val="5000"/>
                </a:schemeClr>
              </a:solidFill>
              <a:ea typeface="Source Sans Pro"/>
            </a:endParaRPr>
          </a:p>
        </p:txBody>
      </p:sp>
      <p:pic>
        <p:nvPicPr>
          <p:cNvPr id="2" name="Image 1" descr="Une image contenant Police, Graphique, graphisme, texte&#10;&#10;Description générée automatiquement">
            <a:extLst>
              <a:ext uri="{FF2B5EF4-FFF2-40B4-BE49-F238E27FC236}">
                <a16:creationId xmlns:a16="http://schemas.microsoft.com/office/drawing/2014/main" id="{AC3B0484-F50C-FEA2-BEEB-FACB205F93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66405" y="1726508"/>
            <a:ext cx="2968556" cy="1579758"/>
          </a:xfrm>
          <a:prstGeom prst="rect">
            <a:avLst/>
          </a:prstGeom>
        </p:spPr>
      </p:pic>
      <p:sp>
        <p:nvSpPr>
          <p:cNvPr id="4" name="Title 11">
            <a:extLst>
              <a:ext uri="{FF2B5EF4-FFF2-40B4-BE49-F238E27FC236}">
                <a16:creationId xmlns:a16="http://schemas.microsoft.com/office/drawing/2014/main" id="{F0629709-0A87-5078-B26F-BE3BE8B76507}"/>
              </a:ext>
            </a:extLst>
          </p:cNvPr>
          <p:cNvSpPr txBox="1">
            <a:spLocks/>
          </p:cNvSpPr>
          <p:nvPr/>
        </p:nvSpPr>
        <p:spPr>
          <a:xfrm>
            <a:off x="1849888" y="2607425"/>
            <a:ext cx="5653417" cy="1989784"/>
          </a:xfrm>
          <a:prstGeom prst="rect">
            <a:avLst/>
          </a:prstGeom>
        </p:spPr>
        <p:txBody>
          <a:bodyPr lIns="91440" tIns="45720" rIns="91440" bIns="45720" anchor="ctr"/>
          <a:lstStyle>
            <a:lvl1pPr algn="ctr"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l"/>
            <a:r>
              <a:rPr lang="en-ID" sz="4400" dirty="0">
                <a:solidFill>
                  <a:srgbClr val="7030A0"/>
                </a:solidFill>
              </a:rPr>
              <a:t>PROVE IT, INSTEAD OF FAKING IT !</a:t>
            </a:r>
            <a:endParaRPr lang="fr-FR" sz="4400" dirty="0">
              <a:solidFill>
                <a:srgbClr val="7030A0"/>
              </a:solidFill>
            </a:endParaRPr>
          </a:p>
        </p:txBody>
      </p:sp>
      <p:pic>
        <p:nvPicPr>
          <p:cNvPr id="5" name="Image 4">
            <a:extLst>
              <a:ext uri="{FF2B5EF4-FFF2-40B4-BE49-F238E27FC236}">
                <a16:creationId xmlns:a16="http://schemas.microsoft.com/office/drawing/2014/main" id="{7F7EDA0A-2396-855C-6EB9-A99629223F11}"/>
              </a:ext>
            </a:extLst>
          </p:cNvPr>
          <p:cNvPicPr>
            <a:picLocks noChangeAspect="1"/>
          </p:cNvPicPr>
          <p:nvPr/>
        </p:nvPicPr>
        <p:blipFill>
          <a:blip r:embed="rId4"/>
          <a:stretch>
            <a:fillRect/>
          </a:stretch>
        </p:blipFill>
        <p:spPr>
          <a:xfrm>
            <a:off x="9838711" y="3712289"/>
            <a:ext cx="2353289" cy="3293992"/>
          </a:xfrm>
          <a:prstGeom prst="rect">
            <a:avLst/>
          </a:prstGeom>
        </p:spPr>
      </p:pic>
      <p:pic>
        <p:nvPicPr>
          <p:cNvPr id="6" name="Image 5">
            <a:extLst>
              <a:ext uri="{FF2B5EF4-FFF2-40B4-BE49-F238E27FC236}">
                <a16:creationId xmlns:a16="http://schemas.microsoft.com/office/drawing/2014/main" id="{96B7540D-4232-DF1A-2BD7-558B01B88612}"/>
              </a:ext>
            </a:extLst>
          </p:cNvPr>
          <p:cNvPicPr>
            <a:picLocks noChangeAspect="1"/>
          </p:cNvPicPr>
          <p:nvPr/>
        </p:nvPicPr>
        <p:blipFill>
          <a:blip r:embed="rId5"/>
          <a:stretch>
            <a:fillRect/>
          </a:stretch>
        </p:blipFill>
        <p:spPr>
          <a:xfrm>
            <a:off x="10555293" y="4649377"/>
            <a:ext cx="759336" cy="759336"/>
          </a:xfrm>
          <a:prstGeom prst="rect">
            <a:avLst/>
          </a:prstGeom>
        </p:spPr>
      </p:pic>
    </p:spTree>
    <p:extLst>
      <p:ext uri="{BB962C8B-B14F-4D97-AF65-F5344CB8AC3E}">
        <p14:creationId xmlns:p14="http://schemas.microsoft.com/office/powerpoint/2010/main" val="21923295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Graphic 7">
            <a:extLst>
              <a:ext uri="{FF2B5EF4-FFF2-40B4-BE49-F238E27FC236}">
                <a16:creationId xmlns:a16="http://schemas.microsoft.com/office/drawing/2014/main" id="{22930AF2-3AED-4DE3-8870-40650A584C75}"/>
              </a:ext>
            </a:extLst>
          </p:cNvPr>
          <p:cNvSpPr/>
          <p:nvPr/>
        </p:nvSpPr>
        <p:spPr>
          <a:xfrm>
            <a:off x="-1" y="4923730"/>
            <a:ext cx="3531707" cy="1934270"/>
          </a:xfrm>
          <a:custGeom>
            <a:avLst/>
            <a:gdLst>
              <a:gd name="connsiteX0" fmla="*/ 0 w 2211792"/>
              <a:gd name="connsiteY0" fmla="*/ 0 h 1049904"/>
              <a:gd name="connsiteX1" fmla="*/ 34099 w 2211792"/>
              <a:gd name="connsiteY1" fmla="*/ 21226 h 1049904"/>
              <a:gd name="connsiteX2" fmla="*/ 356777 w 2211792"/>
              <a:gd name="connsiteY2" fmla="*/ 285119 h 1049904"/>
              <a:gd name="connsiteX3" fmla="*/ 857686 w 2211792"/>
              <a:gd name="connsiteY3" fmla="*/ 495059 h 1049904"/>
              <a:gd name="connsiteX4" fmla="*/ 1616415 w 2211792"/>
              <a:gd name="connsiteY4" fmla="*/ 290643 h 1049904"/>
              <a:gd name="connsiteX5" fmla="*/ 2093385 w 2211792"/>
              <a:gd name="connsiteY5" fmla="*/ 633176 h 1049904"/>
              <a:gd name="connsiteX6" fmla="*/ 2191909 w 2211792"/>
              <a:gd name="connsiteY6" fmla="*/ 922304 h 1049904"/>
              <a:gd name="connsiteX7" fmla="*/ 2211792 w 2211792"/>
              <a:gd name="connsiteY7" fmla="*/ 1049904 h 1049904"/>
              <a:gd name="connsiteX8" fmla="*/ 0 w 2211792"/>
              <a:gd name="connsiteY8" fmla="*/ 1049904 h 1049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11792" h="1049904">
                <a:moveTo>
                  <a:pt x="0" y="0"/>
                </a:moveTo>
                <a:lnTo>
                  <a:pt x="34099" y="21226"/>
                </a:lnTo>
                <a:cubicBezTo>
                  <a:pt x="146838" y="101422"/>
                  <a:pt x="247664" y="199486"/>
                  <a:pt x="356777" y="285119"/>
                </a:cubicBezTo>
                <a:cubicBezTo>
                  <a:pt x="502262" y="399297"/>
                  <a:pt x="673528" y="498742"/>
                  <a:pt x="857686" y="495059"/>
                </a:cubicBezTo>
                <a:cubicBezTo>
                  <a:pt x="1122873" y="489533"/>
                  <a:pt x="1353071" y="277753"/>
                  <a:pt x="1616415" y="290643"/>
                </a:cubicBezTo>
                <a:cubicBezTo>
                  <a:pt x="1820831" y="301692"/>
                  <a:pt x="1997623" y="450861"/>
                  <a:pt x="2093385" y="633176"/>
                </a:cubicBezTo>
                <a:cubicBezTo>
                  <a:pt x="2141266" y="724334"/>
                  <a:pt x="2171652" y="821938"/>
                  <a:pt x="2191909" y="922304"/>
                </a:cubicBezTo>
                <a:lnTo>
                  <a:pt x="2211792" y="1049904"/>
                </a:lnTo>
                <a:lnTo>
                  <a:pt x="0" y="1049904"/>
                </a:lnTo>
                <a:close/>
              </a:path>
            </a:pathLst>
          </a:custGeom>
          <a:gradFill flip="none" rotWithShape="1">
            <a:gsLst>
              <a:gs pos="0">
                <a:schemeClr val="accent6">
                  <a:lumMod val="60000"/>
                  <a:lumOff val="40000"/>
                  <a:shade val="30000"/>
                  <a:satMod val="115000"/>
                </a:schemeClr>
              </a:gs>
              <a:gs pos="50000">
                <a:schemeClr val="accent6">
                  <a:lumMod val="60000"/>
                  <a:lumOff val="40000"/>
                  <a:shade val="67500"/>
                  <a:satMod val="115000"/>
                </a:schemeClr>
              </a:gs>
              <a:gs pos="100000">
                <a:schemeClr val="accent6">
                  <a:lumMod val="60000"/>
                  <a:lumOff val="40000"/>
                  <a:shade val="100000"/>
                  <a:satMod val="115000"/>
                </a:schemeClr>
              </a:gs>
            </a:gsLst>
            <a:lin ang="18900000" scaled="1"/>
            <a:tileRect/>
          </a:gradFill>
          <a:ln w="9525" cap="flat">
            <a:noFill/>
            <a:prstDash val="solid"/>
            <a:miter/>
          </a:ln>
        </p:spPr>
        <p:txBody>
          <a:bodyPr rtlCol="0" anchor="ctr"/>
          <a:lstStyle/>
          <a:p>
            <a:endParaRPr lang="en-ID">
              <a:solidFill>
                <a:schemeClr val="tx1"/>
              </a:solidFill>
            </a:endParaRPr>
          </a:p>
        </p:txBody>
      </p:sp>
      <p:grpSp>
        <p:nvGrpSpPr>
          <p:cNvPr id="33" name="Group 32">
            <a:extLst>
              <a:ext uri="{FF2B5EF4-FFF2-40B4-BE49-F238E27FC236}">
                <a16:creationId xmlns:a16="http://schemas.microsoft.com/office/drawing/2014/main" id="{F4646DE8-B425-4A3B-A2D9-59086B0DA514}"/>
              </a:ext>
            </a:extLst>
          </p:cNvPr>
          <p:cNvGrpSpPr/>
          <p:nvPr/>
        </p:nvGrpSpPr>
        <p:grpSpPr>
          <a:xfrm>
            <a:off x="9904423" y="154609"/>
            <a:ext cx="2688864" cy="2235576"/>
            <a:chOff x="-1502904" y="-1326856"/>
            <a:chExt cx="2688864" cy="2235576"/>
          </a:xfrm>
          <a:gradFill>
            <a:gsLst>
              <a:gs pos="0">
                <a:schemeClr val="accent1">
                  <a:alpha val="45000"/>
                </a:schemeClr>
              </a:gs>
              <a:gs pos="100000">
                <a:schemeClr val="accent2">
                  <a:alpha val="45000"/>
                </a:schemeClr>
              </a:gs>
            </a:gsLst>
            <a:lin ang="0" scaled="1"/>
          </a:gradFill>
        </p:grpSpPr>
        <p:grpSp>
          <p:nvGrpSpPr>
            <p:cNvPr id="34" name="Group 33">
              <a:extLst>
                <a:ext uri="{FF2B5EF4-FFF2-40B4-BE49-F238E27FC236}">
                  <a16:creationId xmlns:a16="http://schemas.microsoft.com/office/drawing/2014/main" id="{BF8E7D78-BA26-44AD-A4DA-638C5188C602}"/>
                </a:ext>
              </a:extLst>
            </p:cNvPr>
            <p:cNvGrpSpPr/>
            <p:nvPr/>
          </p:nvGrpSpPr>
          <p:grpSpPr>
            <a:xfrm>
              <a:off x="-1502904" y="836720"/>
              <a:ext cx="2688864" cy="72000"/>
              <a:chOff x="-1464841" y="-1326856"/>
              <a:chExt cx="2688864" cy="72000"/>
            </a:xfrm>
            <a:grpFill/>
          </p:grpSpPr>
          <p:sp>
            <p:nvSpPr>
              <p:cNvPr id="133" name="Oval 132">
                <a:extLst>
                  <a:ext uri="{FF2B5EF4-FFF2-40B4-BE49-F238E27FC236}">
                    <a16:creationId xmlns:a16="http://schemas.microsoft.com/office/drawing/2014/main" id="{EC2B0D3A-EE0D-4B1C-814A-9A5B63D3E93A}"/>
                  </a:ext>
                </a:extLst>
              </p:cNvPr>
              <p:cNvSpPr/>
              <p:nvPr/>
            </p:nvSpPr>
            <p:spPr>
              <a:xfrm>
                <a:off x="1152023" y="-1326856"/>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34" name="Oval 133">
                <a:extLst>
                  <a:ext uri="{FF2B5EF4-FFF2-40B4-BE49-F238E27FC236}">
                    <a16:creationId xmlns:a16="http://schemas.microsoft.com/office/drawing/2014/main" id="{8D0D4421-11EB-44B9-A588-7B56ED07EF8C}"/>
                  </a:ext>
                </a:extLst>
              </p:cNvPr>
              <p:cNvSpPr/>
              <p:nvPr/>
            </p:nvSpPr>
            <p:spPr>
              <a:xfrm>
                <a:off x="824915" y="-1326856"/>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35" name="Oval 134">
                <a:extLst>
                  <a:ext uri="{FF2B5EF4-FFF2-40B4-BE49-F238E27FC236}">
                    <a16:creationId xmlns:a16="http://schemas.microsoft.com/office/drawing/2014/main" id="{61D2FA97-36D7-4B75-9016-431CAC8F15F7}"/>
                  </a:ext>
                </a:extLst>
              </p:cNvPr>
              <p:cNvSpPr/>
              <p:nvPr/>
            </p:nvSpPr>
            <p:spPr>
              <a:xfrm>
                <a:off x="497807" y="-1326856"/>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36" name="Oval 135">
                <a:extLst>
                  <a:ext uri="{FF2B5EF4-FFF2-40B4-BE49-F238E27FC236}">
                    <a16:creationId xmlns:a16="http://schemas.microsoft.com/office/drawing/2014/main" id="{734AB97C-E468-4AC3-AEB2-3D260550F688}"/>
                  </a:ext>
                </a:extLst>
              </p:cNvPr>
              <p:cNvSpPr/>
              <p:nvPr/>
            </p:nvSpPr>
            <p:spPr>
              <a:xfrm>
                <a:off x="170699" y="-1326856"/>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37" name="Oval 136">
                <a:extLst>
                  <a:ext uri="{FF2B5EF4-FFF2-40B4-BE49-F238E27FC236}">
                    <a16:creationId xmlns:a16="http://schemas.microsoft.com/office/drawing/2014/main" id="{196C120D-056B-4E9C-B0AA-09CF66EE6AF6}"/>
                  </a:ext>
                </a:extLst>
              </p:cNvPr>
              <p:cNvSpPr/>
              <p:nvPr/>
            </p:nvSpPr>
            <p:spPr>
              <a:xfrm>
                <a:off x="-156409" y="-1326856"/>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38" name="Oval 137">
                <a:extLst>
                  <a:ext uri="{FF2B5EF4-FFF2-40B4-BE49-F238E27FC236}">
                    <a16:creationId xmlns:a16="http://schemas.microsoft.com/office/drawing/2014/main" id="{9DFDEFAC-F2BF-4F59-B3DD-86CA9547C6A1}"/>
                  </a:ext>
                </a:extLst>
              </p:cNvPr>
              <p:cNvSpPr/>
              <p:nvPr/>
            </p:nvSpPr>
            <p:spPr>
              <a:xfrm>
                <a:off x="-483517" y="-1326856"/>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39" name="Oval 138">
                <a:extLst>
                  <a:ext uri="{FF2B5EF4-FFF2-40B4-BE49-F238E27FC236}">
                    <a16:creationId xmlns:a16="http://schemas.microsoft.com/office/drawing/2014/main" id="{81388A80-A846-4F69-8633-90F4D2CF2C5F}"/>
                  </a:ext>
                </a:extLst>
              </p:cNvPr>
              <p:cNvSpPr/>
              <p:nvPr/>
            </p:nvSpPr>
            <p:spPr>
              <a:xfrm>
                <a:off x="-810625" y="-1326856"/>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40" name="Oval 139">
                <a:extLst>
                  <a:ext uri="{FF2B5EF4-FFF2-40B4-BE49-F238E27FC236}">
                    <a16:creationId xmlns:a16="http://schemas.microsoft.com/office/drawing/2014/main" id="{9D833EAC-7213-47B7-9D36-619C21B4F0E5}"/>
                  </a:ext>
                </a:extLst>
              </p:cNvPr>
              <p:cNvSpPr/>
              <p:nvPr/>
            </p:nvSpPr>
            <p:spPr>
              <a:xfrm>
                <a:off x="-1137733" y="-1326856"/>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41" name="Oval 140">
                <a:extLst>
                  <a:ext uri="{FF2B5EF4-FFF2-40B4-BE49-F238E27FC236}">
                    <a16:creationId xmlns:a16="http://schemas.microsoft.com/office/drawing/2014/main" id="{9966D00F-8CC6-4469-9300-4CFE1609B6DB}"/>
                  </a:ext>
                </a:extLst>
              </p:cNvPr>
              <p:cNvSpPr/>
              <p:nvPr/>
            </p:nvSpPr>
            <p:spPr>
              <a:xfrm>
                <a:off x="-1464841" y="-1326856"/>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grpSp>
          <p:nvGrpSpPr>
            <p:cNvPr id="35" name="Group 34">
              <a:extLst>
                <a:ext uri="{FF2B5EF4-FFF2-40B4-BE49-F238E27FC236}">
                  <a16:creationId xmlns:a16="http://schemas.microsoft.com/office/drawing/2014/main" id="{3362FB62-4B46-4375-AD0D-A763DA77C52E}"/>
                </a:ext>
              </a:extLst>
            </p:cNvPr>
            <p:cNvGrpSpPr/>
            <p:nvPr/>
          </p:nvGrpSpPr>
          <p:grpSpPr>
            <a:xfrm>
              <a:off x="-1502904" y="566273"/>
              <a:ext cx="2688864" cy="72000"/>
              <a:chOff x="-1464841" y="-1326856"/>
              <a:chExt cx="2688864" cy="72000"/>
            </a:xfrm>
            <a:grpFill/>
          </p:grpSpPr>
          <p:sp>
            <p:nvSpPr>
              <p:cNvPr id="124" name="Oval 123">
                <a:extLst>
                  <a:ext uri="{FF2B5EF4-FFF2-40B4-BE49-F238E27FC236}">
                    <a16:creationId xmlns:a16="http://schemas.microsoft.com/office/drawing/2014/main" id="{3DAAD7C1-2D7B-4C9C-BCC3-16DCCACD7E38}"/>
                  </a:ext>
                </a:extLst>
              </p:cNvPr>
              <p:cNvSpPr/>
              <p:nvPr/>
            </p:nvSpPr>
            <p:spPr>
              <a:xfrm>
                <a:off x="1152023" y="-1326856"/>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25" name="Oval 124">
                <a:extLst>
                  <a:ext uri="{FF2B5EF4-FFF2-40B4-BE49-F238E27FC236}">
                    <a16:creationId xmlns:a16="http://schemas.microsoft.com/office/drawing/2014/main" id="{62059DB8-8E3E-4CF1-BDB1-E416D5DD870B}"/>
                  </a:ext>
                </a:extLst>
              </p:cNvPr>
              <p:cNvSpPr/>
              <p:nvPr/>
            </p:nvSpPr>
            <p:spPr>
              <a:xfrm>
                <a:off x="824915" y="-1326856"/>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26" name="Oval 125">
                <a:extLst>
                  <a:ext uri="{FF2B5EF4-FFF2-40B4-BE49-F238E27FC236}">
                    <a16:creationId xmlns:a16="http://schemas.microsoft.com/office/drawing/2014/main" id="{37D17764-D5CB-4017-BBF4-95A3BA9789D1}"/>
                  </a:ext>
                </a:extLst>
              </p:cNvPr>
              <p:cNvSpPr/>
              <p:nvPr/>
            </p:nvSpPr>
            <p:spPr>
              <a:xfrm>
                <a:off x="497807" y="-1326856"/>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27" name="Oval 126">
                <a:extLst>
                  <a:ext uri="{FF2B5EF4-FFF2-40B4-BE49-F238E27FC236}">
                    <a16:creationId xmlns:a16="http://schemas.microsoft.com/office/drawing/2014/main" id="{8750E47A-5942-459E-9FDC-B9BCAA1179E2}"/>
                  </a:ext>
                </a:extLst>
              </p:cNvPr>
              <p:cNvSpPr/>
              <p:nvPr/>
            </p:nvSpPr>
            <p:spPr>
              <a:xfrm>
                <a:off x="170699" y="-1326856"/>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28" name="Oval 127">
                <a:extLst>
                  <a:ext uri="{FF2B5EF4-FFF2-40B4-BE49-F238E27FC236}">
                    <a16:creationId xmlns:a16="http://schemas.microsoft.com/office/drawing/2014/main" id="{FD220BF4-55D7-4D07-A83B-B910FE58131E}"/>
                  </a:ext>
                </a:extLst>
              </p:cNvPr>
              <p:cNvSpPr/>
              <p:nvPr/>
            </p:nvSpPr>
            <p:spPr>
              <a:xfrm>
                <a:off x="-156409" y="-1326856"/>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29" name="Oval 128">
                <a:extLst>
                  <a:ext uri="{FF2B5EF4-FFF2-40B4-BE49-F238E27FC236}">
                    <a16:creationId xmlns:a16="http://schemas.microsoft.com/office/drawing/2014/main" id="{FEB571F4-0A09-481C-B6F4-A14AC8483421}"/>
                  </a:ext>
                </a:extLst>
              </p:cNvPr>
              <p:cNvSpPr/>
              <p:nvPr/>
            </p:nvSpPr>
            <p:spPr>
              <a:xfrm>
                <a:off x="-483517" y="-1326856"/>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30" name="Oval 129">
                <a:extLst>
                  <a:ext uri="{FF2B5EF4-FFF2-40B4-BE49-F238E27FC236}">
                    <a16:creationId xmlns:a16="http://schemas.microsoft.com/office/drawing/2014/main" id="{43D34ED4-BC18-447B-BEA3-20679C7AE6E6}"/>
                  </a:ext>
                </a:extLst>
              </p:cNvPr>
              <p:cNvSpPr/>
              <p:nvPr/>
            </p:nvSpPr>
            <p:spPr>
              <a:xfrm>
                <a:off x="-810625" y="-1326856"/>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31" name="Oval 130">
                <a:extLst>
                  <a:ext uri="{FF2B5EF4-FFF2-40B4-BE49-F238E27FC236}">
                    <a16:creationId xmlns:a16="http://schemas.microsoft.com/office/drawing/2014/main" id="{E02BFA82-2049-41C9-B2A1-D79B572BF8CE}"/>
                  </a:ext>
                </a:extLst>
              </p:cNvPr>
              <p:cNvSpPr/>
              <p:nvPr/>
            </p:nvSpPr>
            <p:spPr>
              <a:xfrm>
                <a:off x="-1137733" y="-1326856"/>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32" name="Oval 131">
                <a:extLst>
                  <a:ext uri="{FF2B5EF4-FFF2-40B4-BE49-F238E27FC236}">
                    <a16:creationId xmlns:a16="http://schemas.microsoft.com/office/drawing/2014/main" id="{90338DBE-8E99-439D-B767-362FB07E6141}"/>
                  </a:ext>
                </a:extLst>
              </p:cNvPr>
              <p:cNvSpPr/>
              <p:nvPr/>
            </p:nvSpPr>
            <p:spPr>
              <a:xfrm>
                <a:off x="-1464841" y="-1326856"/>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grpSp>
          <p:nvGrpSpPr>
            <p:cNvPr id="36" name="Group 35">
              <a:extLst>
                <a:ext uri="{FF2B5EF4-FFF2-40B4-BE49-F238E27FC236}">
                  <a16:creationId xmlns:a16="http://schemas.microsoft.com/office/drawing/2014/main" id="{ABC43FBB-7B79-436D-AB52-8C71CF59B42F}"/>
                </a:ext>
              </a:extLst>
            </p:cNvPr>
            <p:cNvGrpSpPr/>
            <p:nvPr/>
          </p:nvGrpSpPr>
          <p:grpSpPr>
            <a:xfrm>
              <a:off x="-1502904" y="295826"/>
              <a:ext cx="2688864" cy="72000"/>
              <a:chOff x="-1464841" y="-1326856"/>
              <a:chExt cx="2688864" cy="72000"/>
            </a:xfrm>
            <a:grpFill/>
          </p:grpSpPr>
          <p:sp>
            <p:nvSpPr>
              <p:cNvPr id="115" name="Oval 114">
                <a:extLst>
                  <a:ext uri="{FF2B5EF4-FFF2-40B4-BE49-F238E27FC236}">
                    <a16:creationId xmlns:a16="http://schemas.microsoft.com/office/drawing/2014/main" id="{73266EE6-ED36-40CB-A26D-D7078B59F0D2}"/>
                  </a:ext>
                </a:extLst>
              </p:cNvPr>
              <p:cNvSpPr/>
              <p:nvPr/>
            </p:nvSpPr>
            <p:spPr>
              <a:xfrm>
                <a:off x="1152023" y="-1326856"/>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16" name="Oval 115">
                <a:extLst>
                  <a:ext uri="{FF2B5EF4-FFF2-40B4-BE49-F238E27FC236}">
                    <a16:creationId xmlns:a16="http://schemas.microsoft.com/office/drawing/2014/main" id="{1053D2FF-E8C1-4F4A-B59C-2955C4794513}"/>
                  </a:ext>
                </a:extLst>
              </p:cNvPr>
              <p:cNvSpPr/>
              <p:nvPr/>
            </p:nvSpPr>
            <p:spPr>
              <a:xfrm>
                <a:off x="824915" y="-1326856"/>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17" name="Oval 116">
                <a:extLst>
                  <a:ext uri="{FF2B5EF4-FFF2-40B4-BE49-F238E27FC236}">
                    <a16:creationId xmlns:a16="http://schemas.microsoft.com/office/drawing/2014/main" id="{ABB0B53A-E211-4445-BE41-524800CC28BA}"/>
                  </a:ext>
                </a:extLst>
              </p:cNvPr>
              <p:cNvSpPr/>
              <p:nvPr/>
            </p:nvSpPr>
            <p:spPr>
              <a:xfrm>
                <a:off x="497807" y="-1326856"/>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18" name="Oval 117">
                <a:extLst>
                  <a:ext uri="{FF2B5EF4-FFF2-40B4-BE49-F238E27FC236}">
                    <a16:creationId xmlns:a16="http://schemas.microsoft.com/office/drawing/2014/main" id="{0BB13998-CAAB-4708-AE72-9B2F9A3A9960}"/>
                  </a:ext>
                </a:extLst>
              </p:cNvPr>
              <p:cNvSpPr/>
              <p:nvPr/>
            </p:nvSpPr>
            <p:spPr>
              <a:xfrm>
                <a:off x="170699" y="-1326856"/>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19" name="Oval 118">
                <a:extLst>
                  <a:ext uri="{FF2B5EF4-FFF2-40B4-BE49-F238E27FC236}">
                    <a16:creationId xmlns:a16="http://schemas.microsoft.com/office/drawing/2014/main" id="{6CFC9EED-19CD-41D3-8C91-57F7A16ED050}"/>
                  </a:ext>
                </a:extLst>
              </p:cNvPr>
              <p:cNvSpPr/>
              <p:nvPr/>
            </p:nvSpPr>
            <p:spPr>
              <a:xfrm>
                <a:off x="-156409" y="-1326856"/>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20" name="Oval 119">
                <a:extLst>
                  <a:ext uri="{FF2B5EF4-FFF2-40B4-BE49-F238E27FC236}">
                    <a16:creationId xmlns:a16="http://schemas.microsoft.com/office/drawing/2014/main" id="{EA8FCB9D-48DD-409B-A1B5-8E2A87F76DCB}"/>
                  </a:ext>
                </a:extLst>
              </p:cNvPr>
              <p:cNvSpPr/>
              <p:nvPr/>
            </p:nvSpPr>
            <p:spPr>
              <a:xfrm>
                <a:off x="-483517" y="-1326856"/>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21" name="Oval 120">
                <a:extLst>
                  <a:ext uri="{FF2B5EF4-FFF2-40B4-BE49-F238E27FC236}">
                    <a16:creationId xmlns:a16="http://schemas.microsoft.com/office/drawing/2014/main" id="{880D5F20-99F8-4777-9334-8725F6CA6372}"/>
                  </a:ext>
                </a:extLst>
              </p:cNvPr>
              <p:cNvSpPr/>
              <p:nvPr/>
            </p:nvSpPr>
            <p:spPr>
              <a:xfrm>
                <a:off x="-810625" y="-1326856"/>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22" name="Oval 121">
                <a:extLst>
                  <a:ext uri="{FF2B5EF4-FFF2-40B4-BE49-F238E27FC236}">
                    <a16:creationId xmlns:a16="http://schemas.microsoft.com/office/drawing/2014/main" id="{4D21BDA0-21EE-4F04-9A99-F3D940F89443}"/>
                  </a:ext>
                </a:extLst>
              </p:cNvPr>
              <p:cNvSpPr/>
              <p:nvPr/>
            </p:nvSpPr>
            <p:spPr>
              <a:xfrm>
                <a:off x="-1137733" y="-1326856"/>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23" name="Oval 122">
                <a:extLst>
                  <a:ext uri="{FF2B5EF4-FFF2-40B4-BE49-F238E27FC236}">
                    <a16:creationId xmlns:a16="http://schemas.microsoft.com/office/drawing/2014/main" id="{AD3E3A8A-D56E-41DF-A8BB-1F13DA940DB7}"/>
                  </a:ext>
                </a:extLst>
              </p:cNvPr>
              <p:cNvSpPr/>
              <p:nvPr/>
            </p:nvSpPr>
            <p:spPr>
              <a:xfrm>
                <a:off x="-1464841" y="-1326856"/>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grpSp>
          <p:nvGrpSpPr>
            <p:cNvPr id="37" name="Group 36">
              <a:extLst>
                <a:ext uri="{FF2B5EF4-FFF2-40B4-BE49-F238E27FC236}">
                  <a16:creationId xmlns:a16="http://schemas.microsoft.com/office/drawing/2014/main" id="{4BF42861-586C-41E0-AF4D-C91BF0AF8C42}"/>
                </a:ext>
              </a:extLst>
            </p:cNvPr>
            <p:cNvGrpSpPr/>
            <p:nvPr/>
          </p:nvGrpSpPr>
          <p:grpSpPr>
            <a:xfrm>
              <a:off x="-1502904" y="25379"/>
              <a:ext cx="2688864" cy="72000"/>
              <a:chOff x="-1464841" y="-1326856"/>
              <a:chExt cx="2688864" cy="72000"/>
            </a:xfrm>
            <a:grpFill/>
          </p:grpSpPr>
          <p:sp>
            <p:nvSpPr>
              <p:cNvPr id="106" name="Oval 105">
                <a:extLst>
                  <a:ext uri="{FF2B5EF4-FFF2-40B4-BE49-F238E27FC236}">
                    <a16:creationId xmlns:a16="http://schemas.microsoft.com/office/drawing/2014/main" id="{97313735-E703-49EA-B6D8-33FFF68D67F7}"/>
                  </a:ext>
                </a:extLst>
              </p:cNvPr>
              <p:cNvSpPr/>
              <p:nvPr/>
            </p:nvSpPr>
            <p:spPr>
              <a:xfrm>
                <a:off x="1152023" y="-1326856"/>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07" name="Oval 106">
                <a:extLst>
                  <a:ext uri="{FF2B5EF4-FFF2-40B4-BE49-F238E27FC236}">
                    <a16:creationId xmlns:a16="http://schemas.microsoft.com/office/drawing/2014/main" id="{D345EE8A-1A59-459D-8C93-810E508B992B}"/>
                  </a:ext>
                </a:extLst>
              </p:cNvPr>
              <p:cNvSpPr/>
              <p:nvPr/>
            </p:nvSpPr>
            <p:spPr>
              <a:xfrm>
                <a:off x="824915" y="-1326856"/>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08" name="Oval 107">
                <a:extLst>
                  <a:ext uri="{FF2B5EF4-FFF2-40B4-BE49-F238E27FC236}">
                    <a16:creationId xmlns:a16="http://schemas.microsoft.com/office/drawing/2014/main" id="{66098ED3-3090-408E-8B5C-C77F73D89BB1}"/>
                  </a:ext>
                </a:extLst>
              </p:cNvPr>
              <p:cNvSpPr/>
              <p:nvPr/>
            </p:nvSpPr>
            <p:spPr>
              <a:xfrm>
                <a:off x="497807" y="-1326856"/>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09" name="Oval 108">
                <a:extLst>
                  <a:ext uri="{FF2B5EF4-FFF2-40B4-BE49-F238E27FC236}">
                    <a16:creationId xmlns:a16="http://schemas.microsoft.com/office/drawing/2014/main" id="{8506734A-963C-4230-B2B3-BF03FE4C98CD}"/>
                  </a:ext>
                </a:extLst>
              </p:cNvPr>
              <p:cNvSpPr/>
              <p:nvPr/>
            </p:nvSpPr>
            <p:spPr>
              <a:xfrm>
                <a:off x="170699" y="-1326856"/>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10" name="Oval 109">
                <a:extLst>
                  <a:ext uri="{FF2B5EF4-FFF2-40B4-BE49-F238E27FC236}">
                    <a16:creationId xmlns:a16="http://schemas.microsoft.com/office/drawing/2014/main" id="{3FFB7E39-683F-43AC-B5E9-FD4F92BC37B9}"/>
                  </a:ext>
                </a:extLst>
              </p:cNvPr>
              <p:cNvSpPr/>
              <p:nvPr/>
            </p:nvSpPr>
            <p:spPr>
              <a:xfrm>
                <a:off x="-156409" y="-1326856"/>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11" name="Oval 110">
                <a:extLst>
                  <a:ext uri="{FF2B5EF4-FFF2-40B4-BE49-F238E27FC236}">
                    <a16:creationId xmlns:a16="http://schemas.microsoft.com/office/drawing/2014/main" id="{F336BE21-B98A-4A2D-A329-2F824C79178F}"/>
                  </a:ext>
                </a:extLst>
              </p:cNvPr>
              <p:cNvSpPr/>
              <p:nvPr/>
            </p:nvSpPr>
            <p:spPr>
              <a:xfrm>
                <a:off x="-483517" y="-1326856"/>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12" name="Oval 111">
                <a:extLst>
                  <a:ext uri="{FF2B5EF4-FFF2-40B4-BE49-F238E27FC236}">
                    <a16:creationId xmlns:a16="http://schemas.microsoft.com/office/drawing/2014/main" id="{0C790234-E9B5-4D6D-B828-411EFA0259ED}"/>
                  </a:ext>
                </a:extLst>
              </p:cNvPr>
              <p:cNvSpPr/>
              <p:nvPr/>
            </p:nvSpPr>
            <p:spPr>
              <a:xfrm>
                <a:off x="-810625" y="-1326856"/>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13" name="Oval 112">
                <a:extLst>
                  <a:ext uri="{FF2B5EF4-FFF2-40B4-BE49-F238E27FC236}">
                    <a16:creationId xmlns:a16="http://schemas.microsoft.com/office/drawing/2014/main" id="{B75FFD6C-FF4B-4ABA-B248-29C3CE3CC453}"/>
                  </a:ext>
                </a:extLst>
              </p:cNvPr>
              <p:cNvSpPr/>
              <p:nvPr/>
            </p:nvSpPr>
            <p:spPr>
              <a:xfrm>
                <a:off x="-1137733" y="-1326856"/>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14" name="Oval 113">
                <a:extLst>
                  <a:ext uri="{FF2B5EF4-FFF2-40B4-BE49-F238E27FC236}">
                    <a16:creationId xmlns:a16="http://schemas.microsoft.com/office/drawing/2014/main" id="{78AF2069-C5A8-485A-A038-E5ADA18D4F29}"/>
                  </a:ext>
                </a:extLst>
              </p:cNvPr>
              <p:cNvSpPr/>
              <p:nvPr/>
            </p:nvSpPr>
            <p:spPr>
              <a:xfrm>
                <a:off x="-1464841" y="-1326856"/>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grpSp>
          <p:nvGrpSpPr>
            <p:cNvPr id="38" name="Group 37">
              <a:extLst>
                <a:ext uri="{FF2B5EF4-FFF2-40B4-BE49-F238E27FC236}">
                  <a16:creationId xmlns:a16="http://schemas.microsoft.com/office/drawing/2014/main" id="{AB120CA1-F35C-475C-9916-58D0C1850345}"/>
                </a:ext>
              </a:extLst>
            </p:cNvPr>
            <p:cNvGrpSpPr/>
            <p:nvPr/>
          </p:nvGrpSpPr>
          <p:grpSpPr>
            <a:xfrm>
              <a:off x="-1502904" y="-245068"/>
              <a:ext cx="2688864" cy="72000"/>
              <a:chOff x="-1464841" y="-1326856"/>
              <a:chExt cx="2688864" cy="72000"/>
            </a:xfrm>
            <a:grpFill/>
          </p:grpSpPr>
          <p:sp>
            <p:nvSpPr>
              <p:cNvPr id="97" name="Oval 96">
                <a:extLst>
                  <a:ext uri="{FF2B5EF4-FFF2-40B4-BE49-F238E27FC236}">
                    <a16:creationId xmlns:a16="http://schemas.microsoft.com/office/drawing/2014/main" id="{68276AE6-9629-47C0-8929-B86F50FDBB46}"/>
                  </a:ext>
                </a:extLst>
              </p:cNvPr>
              <p:cNvSpPr/>
              <p:nvPr/>
            </p:nvSpPr>
            <p:spPr>
              <a:xfrm>
                <a:off x="1152023" y="-1326856"/>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98" name="Oval 97">
                <a:extLst>
                  <a:ext uri="{FF2B5EF4-FFF2-40B4-BE49-F238E27FC236}">
                    <a16:creationId xmlns:a16="http://schemas.microsoft.com/office/drawing/2014/main" id="{88C8F8C0-5E5C-49D6-802D-493254F20DE7}"/>
                  </a:ext>
                </a:extLst>
              </p:cNvPr>
              <p:cNvSpPr/>
              <p:nvPr/>
            </p:nvSpPr>
            <p:spPr>
              <a:xfrm>
                <a:off x="824915" y="-1326856"/>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99" name="Oval 98">
                <a:extLst>
                  <a:ext uri="{FF2B5EF4-FFF2-40B4-BE49-F238E27FC236}">
                    <a16:creationId xmlns:a16="http://schemas.microsoft.com/office/drawing/2014/main" id="{8FCC9A3E-6FC7-4F75-8C70-93B7E82CDF6A}"/>
                  </a:ext>
                </a:extLst>
              </p:cNvPr>
              <p:cNvSpPr/>
              <p:nvPr/>
            </p:nvSpPr>
            <p:spPr>
              <a:xfrm>
                <a:off x="497807" y="-1326856"/>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00" name="Oval 99">
                <a:extLst>
                  <a:ext uri="{FF2B5EF4-FFF2-40B4-BE49-F238E27FC236}">
                    <a16:creationId xmlns:a16="http://schemas.microsoft.com/office/drawing/2014/main" id="{2F0B775B-C74D-4415-85E9-097D1C654AF0}"/>
                  </a:ext>
                </a:extLst>
              </p:cNvPr>
              <p:cNvSpPr/>
              <p:nvPr/>
            </p:nvSpPr>
            <p:spPr>
              <a:xfrm>
                <a:off x="170699" y="-1326856"/>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01" name="Oval 100">
                <a:extLst>
                  <a:ext uri="{FF2B5EF4-FFF2-40B4-BE49-F238E27FC236}">
                    <a16:creationId xmlns:a16="http://schemas.microsoft.com/office/drawing/2014/main" id="{9A2DF2EC-AF69-410D-B664-383D4208C807}"/>
                  </a:ext>
                </a:extLst>
              </p:cNvPr>
              <p:cNvSpPr/>
              <p:nvPr/>
            </p:nvSpPr>
            <p:spPr>
              <a:xfrm>
                <a:off x="-156409" y="-1326856"/>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02" name="Oval 101">
                <a:extLst>
                  <a:ext uri="{FF2B5EF4-FFF2-40B4-BE49-F238E27FC236}">
                    <a16:creationId xmlns:a16="http://schemas.microsoft.com/office/drawing/2014/main" id="{656CABC7-90D4-469D-9642-4B5BB12260F3}"/>
                  </a:ext>
                </a:extLst>
              </p:cNvPr>
              <p:cNvSpPr/>
              <p:nvPr/>
            </p:nvSpPr>
            <p:spPr>
              <a:xfrm>
                <a:off x="-483517" y="-1326856"/>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03" name="Oval 102">
                <a:extLst>
                  <a:ext uri="{FF2B5EF4-FFF2-40B4-BE49-F238E27FC236}">
                    <a16:creationId xmlns:a16="http://schemas.microsoft.com/office/drawing/2014/main" id="{DF5FDF88-9253-4556-A8AA-A03FEEC13491}"/>
                  </a:ext>
                </a:extLst>
              </p:cNvPr>
              <p:cNvSpPr/>
              <p:nvPr/>
            </p:nvSpPr>
            <p:spPr>
              <a:xfrm>
                <a:off x="-810625" y="-1326856"/>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04" name="Oval 103">
                <a:extLst>
                  <a:ext uri="{FF2B5EF4-FFF2-40B4-BE49-F238E27FC236}">
                    <a16:creationId xmlns:a16="http://schemas.microsoft.com/office/drawing/2014/main" id="{3C9C77F1-D313-4831-A509-E87D506BF0DC}"/>
                  </a:ext>
                </a:extLst>
              </p:cNvPr>
              <p:cNvSpPr/>
              <p:nvPr/>
            </p:nvSpPr>
            <p:spPr>
              <a:xfrm>
                <a:off x="-1137733" y="-1326856"/>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05" name="Oval 104">
                <a:extLst>
                  <a:ext uri="{FF2B5EF4-FFF2-40B4-BE49-F238E27FC236}">
                    <a16:creationId xmlns:a16="http://schemas.microsoft.com/office/drawing/2014/main" id="{6ECC99DC-E14B-47FC-9E49-039D4164D685}"/>
                  </a:ext>
                </a:extLst>
              </p:cNvPr>
              <p:cNvSpPr/>
              <p:nvPr/>
            </p:nvSpPr>
            <p:spPr>
              <a:xfrm>
                <a:off x="-1464841" y="-1326856"/>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grpSp>
          <p:nvGrpSpPr>
            <p:cNvPr id="39" name="Group 38">
              <a:extLst>
                <a:ext uri="{FF2B5EF4-FFF2-40B4-BE49-F238E27FC236}">
                  <a16:creationId xmlns:a16="http://schemas.microsoft.com/office/drawing/2014/main" id="{2FC63D6F-4B05-492A-A8F5-8FB8AF88BB6A}"/>
                </a:ext>
              </a:extLst>
            </p:cNvPr>
            <p:cNvGrpSpPr/>
            <p:nvPr/>
          </p:nvGrpSpPr>
          <p:grpSpPr>
            <a:xfrm>
              <a:off x="-1502904" y="-515515"/>
              <a:ext cx="2688864" cy="72000"/>
              <a:chOff x="-1464841" y="-1326856"/>
              <a:chExt cx="2688864" cy="72000"/>
            </a:xfrm>
            <a:grpFill/>
          </p:grpSpPr>
          <p:sp>
            <p:nvSpPr>
              <p:cNvPr id="88" name="Oval 87">
                <a:extLst>
                  <a:ext uri="{FF2B5EF4-FFF2-40B4-BE49-F238E27FC236}">
                    <a16:creationId xmlns:a16="http://schemas.microsoft.com/office/drawing/2014/main" id="{7F2E8002-2FE5-4EC1-86FE-3C6817FF14EB}"/>
                  </a:ext>
                </a:extLst>
              </p:cNvPr>
              <p:cNvSpPr/>
              <p:nvPr/>
            </p:nvSpPr>
            <p:spPr>
              <a:xfrm>
                <a:off x="1152023" y="-1326856"/>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89" name="Oval 88">
                <a:extLst>
                  <a:ext uri="{FF2B5EF4-FFF2-40B4-BE49-F238E27FC236}">
                    <a16:creationId xmlns:a16="http://schemas.microsoft.com/office/drawing/2014/main" id="{C6884ABB-56F8-428A-919A-28A1A0C55919}"/>
                  </a:ext>
                </a:extLst>
              </p:cNvPr>
              <p:cNvSpPr/>
              <p:nvPr/>
            </p:nvSpPr>
            <p:spPr>
              <a:xfrm>
                <a:off x="824915" y="-1326856"/>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90" name="Oval 89">
                <a:extLst>
                  <a:ext uri="{FF2B5EF4-FFF2-40B4-BE49-F238E27FC236}">
                    <a16:creationId xmlns:a16="http://schemas.microsoft.com/office/drawing/2014/main" id="{BB13AC9E-BC04-44F5-894F-B875BA7F406C}"/>
                  </a:ext>
                </a:extLst>
              </p:cNvPr>
              <p:cNvSpPr/>
              <p:nvPr/>
            </p:nvSpPr>
            <p:spPr>
              <a:xfrm>
                <a:off x="497807" y="-1326856"/>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91" name="Oval 90">
                <a:extLst>
                  <a:ext uri="{FF2B5EF4-FFF2-40B4-BE49-F238E27FC236}">
                    <a16:creationId xmlns:a16="http://schemas.microsoft.com/office/drawing/2014/main" id="{2CB86C66-475C-454A-B6BD-F088007B4E68}"/>
                  </a:ext>
                </a:extLst>
              </p:cNvPr>
              <p:cNvSpPr/>
              <p:nvPr/>
            </p:nvSpPr>
            <p:spPr>
              <a:xfrm>
                <a:off x="170699" y="-1326856"/>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92" name="Oval 91">
                <a:extLst>
                  <a:ext uri="{FF2B5EF4-FFF2-40B4-BE49-F238E27FC236}">
                    <a16:creationId xmlns:a16="http://schemas.microsoft.com/office/drawing/2014/main" id="{D7EB3D2E-5762-4F73-AD73-D5F0E338B9F9}"/>
                  </a:ext>
                </a:extLst>
              </p:cNvPr>
              <p:cNvSpPr/>
              <p:nvPr/>
            </p:nvSpPr>
            <p:spPr>
              <a:xfrm>
                <a:off x="-156409" y="-1326856"/>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93" name="Oval 92">
                <a:extLst>
                  <a:ext uri="{FF2B5EF4-FFF2-40B4-BE49-F238E27FC236}">
                    <a16:creationId xmlns:a16="http://schemas.microsoft.com/office/drawing/2014/main" id="{3FDAA937-0648-4AE0-8EB7-5A9F8A25379F}"/>
                  </a:ext>
                </a:extLst>
              </p:cNvPr>
              <p:cNvSpPr/>
              <p:nvPr/>
            </p:nvSpPr>
            <p:spPr>
              <a:xfrm>
                <a:off x="-483517" y="-1326856"/>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94" name="Oval 93">
                <a:extLst>
                  <a:ext uri="{FF2B5EF4-FFF2-40B4-BE49-F238E27FC236}">
                    <a16:creationId xmlns:a16="http://schemas.microsoft.com/office/drawing/2014/main" id="{5EC8B224-0BAD-4DBD-BE8A-7773E6EA458F}"/>
                  </a:ext>
                </a:extLst>
              </p:cNvPr>
              <p:cNvSpPr/>
              <p:nvPr/>
            </p:nvSpPr>
            <p:spPr>
              <a:xfrm>
                <a:off x="-810625" y="-1326856"/>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95" name="Oval 94">
                <a:extLst>
                  <a:ext uri="{FF2B5EF4-FFF2-40B4-BE49-F238E27FC236}">
                    <a16:creationId xmlns:a16="http://schemas.microsoft.com/office/drawing/2014/main" id="{E58CCEB6-E801-4B7F-9440-A0749E75D2A9}"/>
                  </a:ext>
                </a:extLst>
              </p:cNvPr>
              <p:cNvSpPr/>
              <p:nvPr/>
            </p:nvSpPr>
            <p:spPr>
              <a:xfrm>
                <a:off x="-1137733" y="-1326856"/>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96" name="Oval 95">
                <a:extLst>
                  <a:ext uri="{FF2B5EF4-FFF2-40B4-BE49-F238E27FC236}">
                    <a16:creationId xmlns:a16="http://schemas.microsoft.com/office/drawing/2014/main" id="{D8459D63-CB9A-4F3E-9964-8E76A77BD8C8}"/>
                  </a:ext>
                </a:extLst>
              </p:cNvPr>
              <p:cNvSpPr/>
              <p:nvPr/>
            </p:nvSpPr>
            <p:spPr>
              <a:xfrm>
                <a:off x="-1464841" y="-1326856"/>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grpSp>
          <p:nvGrpSpPr>
            <p:cNvPr id="40" name="Group 39">
              <a:extLst>
                <a:ext uri="{FF2B5EF4-FFF2-40B4-BE49-F238E27FC236}">
                  <a16:creationId xmlns:a16="http://schemas.microsoft.com/office/drawing/2014/main" id="{B9AEBB88-F5B8-43D3-AAA5-3EB25485E0C2}"/>
                </a:ext>
              </a:extLst>
            </p:cNvPr>
            <p:cNvGrpSpPr/>
            <p:nvPr/>
          </p:nvGrpSpPr>
          <p:grpSpPr>
            <a:xfrm>
              <a:off x="-1502904" y="-785962"/>
              <a:ext cx="2688864" cy="72000"/>
              <a:chOff x="-1464841" y="-1326856"/>
              <a:chExt cx="2688864" cy="72000"/>
            </a:xfrm>
            <a:grpFill/>
          </p:grpSpPr>
          <p:sp>
            <p:nvSpPr>
              <p:cNvPr id="79" name="Oval 78">
                <a:extLst>
                  <a:ext uri="{FF2B5EF4-FFF2-40B4-BE49-F238E27FC236}">
                    <a16:creationId xmlns:a16="http://schemas.microsoft.com/office/drawing/2014/main" id="{617AC69F-5917-4EE3-9DDA-96E886477F78}"/>
                  </a:ext>
                </a:extLst>
              </p:cNvPr>
              <p:cNvSpPr/>
              <p:nvPr/>
            </p:nvSpPr>
            <p:spPr>
              <a:xfrm>
                <a:off x="1152023" y="-1326856"/>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80" name="Oval 79">
                <a:extLst>
                  <a:ext uri="{FF2B5EF4-FFF2-40B4-BE49-F238E27FC236}">
                    <a16:creationId xmlns:a16="http://schemas.microsoft.com/office/drawing/2014/main" id="{7F13BD9F-11E6-4DF7-AFE1-B1F13D5D43D9}"/>
                  </a:ext>
                </a:extLst>
              </p:cNvPr>
              <p:cNvSpPr/>
              <p:nvPr/>
            </p:nvSpPr>
            <p:spPr>
              <a:xfrm>
                <a:off x="824915" y="-1326856"/>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81" name="Oval 80">
                <a:extLst>
                  <a:ext uri="{FF2B5EF4-FFF2-40B4-BE49-F238E27FC236}">
                    <a16:creationId xmlns:a16="http://schemas.microsoft.com/office/drawing/2014/main" id="{18B11851-C56F-4238-A964-185A4F736B9C}"/>
                  </a:ext>
                </a:extLst>
              </p:cNvPr>
              <p:cNvSpPr/>
              <p:nvPr/>
            </p:nvSpPr>
            <p:spPr>
              <a:xfrm>
                <a:off x="497807" y="-1326856"/>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82" name="Oval 81">
                <a:extLst>
                  <a:ext uri="{FF2B5EF4-FFF2-40B4-BE49-F238E27FC236}">
                    <a16:creationId xmlns:a16="http://schemas.microsoft.com/office/drawing/2014/main" id="{388863D4-93BC-42DA-9986-7FCB02CD5502}"/>
                  </a:ext>
                </a:extLst>
              </p:cNvPr>
              <p:cNvSpPr/>
              <p:nvPr/>
            </p:nvSpPr>
            <p:spPr>
              <a:xfrm>
                <a:off x="170699" y="-1326856"/>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83" name="Oval 82">
                <a:extLst>
                  <a:ext uri="{FF2B5EF4-FFF2-40B4-BE49-F238E27FC236}">
                    <a16:creationId xmlns:a16="http://schemas.microsoft.com/office/drawing/2014/main" id="{A756409A-8971-47E5-904B-939376BFA043}"/>
                  </a:ext>
                </a:extLst>
              </p:cNvPr>
              <p:cNvSpPr/>
              <p:nvPr/>
            </p:nvSpPr>
            <p:spPr>
              <a:xfrm>
                <a:off x="-156409" y="-1326856"/>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84" name="Oval 83">
                <a:extLst>
                  <a:ext uri="{FF2B5EF4-FFF2-40B4-BE49-F238E27FC236}">
                    <a16:creationId xmlns:a16="http://schemas.microsoft.com/office/drawing/2014/main" id="{59BDB126-ED66-4803-B121-97724903171D}"/>
                  </a:ext>
                </a:extLst>
              </p:cNvPr>
              <p:cNvSpPr/>
              <p:nvPr/>
            </p:nvSpPr>
            <p:spPr>
              <a:xfrm>
                <a:off x="-483517" y="-1326856"/>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85" name="Oval 84">
                <a:extLst>
                  <a:ext uri="{FF2B5EF4-FFF2-40B4-BE49-F238E27FC236}">
                    <a16:creationId xmlns:a16="http://schemas.microsoft.com/office/drawing/2014/main" id="{0A4851E3-4021-4474-9639-0A9A34AA04BA}"/>
                  </a:ext>
                </a:extLst>
              </p:cNvPr>
              <p:cNvSpPr/>
              <p:nvPr/>
            </p:nvSpPr>
            <p:spPr>
              <a:xfrm>
                <a:off x="-810625" y="-1326856"/>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86" name="Oval 85">
                <a:extLst>
                  <a:ext uri="{FF2B5EF4-FFF2-40B4-BE49-F238E27FC236}">
                    <a16:creationId xmlns:a16="http://schemas.microsoft.com/office/drawing/2014/main" id="{777A48BD-5E84-446B-A2D7-C18243411975}"/>
                  </a:ext>
                </a:extLst>
              </p:cNvPr>
              <p:cNvSpPr/>
              <p:nvPr/>
            </p:nvSpPr>
            <p:spPr>
              <a:xfrm>
                <a:off x="-1137733" y="-1326856"/>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87" name="Oval 86">
                <a:extLst>
                  <a:ext uri="{FF2B5EF4-FFF2-40B4-BE49-F238E27FC236}">
                    <a16:creationId xmlns:a16="http://schemas.microsoft.com/office/drawing/2014/main" id="{6E0FA676-53BC-40B1-B84C-09130858C396}"/>
                  </a:ext>
                </a:extLst>
              </p:cNvPr>
              <p:cNvSpPr/>
              <p:nvPr/>
            </p:nvSpPr>
            <p:spPr>
              <a:xfrm>
                <a:off x="-1464841" y="-1326856"/>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grpSp>
          <p:nvGrpSpPr>
            <p:cNvPr id="41" name="Group 40">
              <a:extLst>
                <a:ext uri="{FF2B5EF4-FFF2-40B4-BE49-F238E27FC236}">
                  <a16:creationId xmlns:a16="http://schemas.microsoft.com/office/drawing/2014/main" id="{98FD196B-924C-4571-AB24-DD5D2E8B8986}"/>
                </a:ext>
              </a:extLst>
            </p:cNvPr>
            <p:cNvGrpSpPr/>
            <p:nvPr/>
          </p:nvGrpSpPr>
          <p:grpSpPr>
            <a:xfrm>
              <a:off x="-1502904" y="-1056409"/>
              <a:ext cx="2688864" cy="72000"/>
              <a:chOff x="-1464841" y="-1326856"/>
              <a:chExt cx="2688864" cy="72000"/>
            </a:xfrm>
            <a:grpFill/>
          </p:grpSpPr>
          <p:sp>
            <p:nvSpPr>
              <p:cNvPr id="52" name="Oval 51">
                <a:extLst>
                  <a:ext uri="{FF2B5EF4-FFF2-40B4-BE49-F238E27FC236}">
                    <a16:creationId xmlns:a16="http://schemas.microsoft.com/office/drawing/2014/main" id="{DBE0B9E5-9D88-4D21-A555-7C17CDC85BCD}"/>
                  </a:ext>
                </a:extLst>
              </p:cNvPr>
              <p:cNvSpPr/>
              <p:nvPr/>
            </p:nvSpPr>
            <p:spPr>
              <a:xfrm>
                <a:off x="1152023" y="-1326856"/>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61" name="Oval 60">
                <a:extLst>
                  <a:ext uri="{FF2B5EF4-FFF2-40B4-BE49-F238E27FC236}">
                    <a16:creationId xmlns:a16="http://schemas.microsoft.com/office/drawing/2014/main" id="{319049E0-6186-437B-9D5A-372F30359B11}"/>
                  </a:ext>
                </a:extLst>
              </p:cNvPr>
              <p:cNvSpPr/>
              <p:nvPr/>
            </p:nvSpPr>
            <p:spPr>
              <a:xfrm>
                <a:off x="824915" y="-1326856"/>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70" name="Oval 69">
                <a:extLst>
                  <a:ext uri="{FF2B5EF4-FFF2-40B4-BE49-F238E27FC236}">
                    <a16:creationId xmlns:a16="http://schemas.microsoft.com/office/drawing/2014/main" id="{6B4D6217-6C91-498E-8BCA-AB25CC9EE24D}"/>
                  </a:ext>
                </a:extLst>
              </p:cNvPr>
              <p:cNvSpPr/>
              <p:nvPr/>
            </p:nvSpPr>
            <p:spPr>
              <a:xfrm>
                <a:off x="497807" y="-1326856"/>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71" name="Oval 70">
                <a:extLst>
                  <a:ext uri="{FF2B5EF4-FFF2-40B4-BE49-F238E27FC236}">
                    <a16:creationId xmlns:a16="http://schemas.microsoft.com/office/drawing/2014/main" id="{85B17291-9FF1-46D7-BD12-01A48B57C524}"/>
                  </a:ext>
                </a:extLst>
              </p:cNvPr>
              <p:cNvSpPr/>
              <p:nvPr/>
            </p:nvSpPr>
            <p:spPr>
              <a:xfrm>
                <a:off x="170699" y="-1326856"/>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72" name="Oval 71">
                <a:extLst>
                  <a:ext uri="{FF2B5EF4-FFF2-40B4-BE49-F238E27FC236}">
                    <a16:creationId xmlns:a16="http://schemas.microsoft.com/office/drawing/2014/main" id="{4866AB95-1222-4049-A05E-1CF7DCFC533B}"/>
                  </a:ext>
                </a:extLst>
              </p:cNvPr>
              <p:cNvSpPr/>
              <p:nvPr/>
            </p:nvSpPr>
            <p:spPr>
              <a:xfrm>
                <a:off x="-156409" y="-1326856"/>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73" name="Oval 72">
                <a:extLst>
                  <a:ext uri="{FF2B5EF4-FFF2-40B4-BE49-F238E27FC236}">
                    <a16:creationId xmlns:a16="http://schemas.microsoft.com/office/drawing/2014/main" id="{CD4641CF-3649-491C-A678-F9DB319D3D29}"/>
                  </a:ext>
                </a:extLst>
              </p:cNvPr>
              <p:cNvSpPr/>
              <p:nvPr/>
            </p:nvSpPr>
            <p:spPr>
              <a:xfrm>
                <a:off x="-483517" y="-1326856"/>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75" name="Oval 74">
                <a:extLst>
                  <a:ext uri="{FF2B5EF4-FFF2-40B4-BE49-F238E27FC236}">
                    <a16:creationId xmlns:a16="http://schemas.microsoft.com/office/drawing/2014/main" id="{910BEBB1-B698-4765-8E3B-DDFE763C7E89}"/>
                  </a:ext>
                </a:extLst>
              </p:cNvPr>
              <p:cNvSpPr/>
              <p:nvPr/>
            </p:nvSpPr>
            <p:spPr>
              <a:xfrm>
                <a:off x="-810625" y="-1326856"/>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77" name="Oval 76">
                <a:extLst>
                  <a:ext uri="{FF2B5EF4-FFF2-40B4-BE49-F238E27FC236}">
                    <a16:creationId xmlns:a16="http://schemas.microsoft.com/office/drawing/2014/main" id="{9F7CD3AB-AC47-4924-AF58-0548B5384579}"/>
                  </a:ext>
                </a:extLst>
              </p:cNvPr>
              <p:cNvSpPr/>
              <p:nvPr/>
            </p:nvSpPr>
            <p:spPr>
              <a:xfrm>
                <a:off x="-1137733" y="-1326856"/>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78" name="Oval 77">
                <a:extLst>
                  <a:ext uri="{FF2B5EF4-FFF2-40B4-BE49-F238E27FC236}">
                    <a16:creationId xmlns:a16="http://schemas.microsoft.com/office/drawing/2014/main" id="{69C6D0DB-1FA2-49D2-A22B-7B2C8B2DED54}"/>
                  </a:ext>
                </a:extLst>
              </p:cNvPr>
              <p:cNvSpPr/>
              <p:nvPr/>
            </p:nvSpPr>
            <p:spPr>
              <a:xfrm>
                <a:off x="-1464841" y="-1326856"/>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grpSp>
          <p:nvGrpSpPr>
            <p:cNvPr id="42" name="Group 41">
              <a:extLst>
                <a:ext uri="{FF2B5EF4-FFF2-40B4-BE49-F238E27FC236}">
                  <a16:creationId xmlns:a16="http://schemas.microsoft.com/office/drawing/2014/main" id="{5A10DB0A-AC87-4A49-8492-64194178A3D9}"/>
                </a:ext>
              </a:extLst>
            </p:cNvPr>
            <p:cNvGrpSpPr/>
            <p:nvPr/>
          </p:nvGrpSpPr>
          <p:grpSpPr>
            <a:xfrm>
              <a:off x="-1502904" y="-1326856"/>
              <a:ext cx="2688864" cy="72000"/>
              <a:chOff x="-1464841" y="-1326856"/>
              <a:chExt cx="2688864" cy="72000"/>
            </a:xfrm>
            <a:grpFill/>
          </p:grpSpPr>
          <p:sp>
            <p:nvSpPr>
              <p:cNvPr id="43" name="Oval 42">
                <a:extLst>
                  <a:ext uri="{FF2B5EF4-FFF2-40B4-BE49-F238E27FC236}">
                    <a16:creationId xmlns:a16="http://schemas.microsoft.com/office/drawing/2014/main" id="{77EF4F74-03F0-4EE8-9D6C-D73EB76EEB01}"/>
                  </a:ext>
                </a:extLst>
              </p:cNvPr>
              <p:cNvSpPr/>
              <p:nvPr/>
            </p:nvSpPr>
            <p:spPr>
              <a:xfrm>
                <a:off x="1152023" y="-1326856"/>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44" name="Oval 43">
                <a:extLst>
                  <a:ext uri="{FF2B5EF4-FFF2-40B4-BE49-F238E27FC236}">
                    <a16:creationId xmlns:a16="http://schemas.microsoft.com/office/drawing/2014/main" id="{EA845F51-8542-4BA7-9CD4-8370DDC8726F}"/>
                  </a:ext>
                </a:extLst>
              </p:cNvPr>
              <p:cNvSpPr/>
              <p:nvPr/>
            </p:nvSpPr>
            <p:spPr>
              <a:xfrm>
                <a:off x="824915" y="-1326856"/>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45" name="Oval 44">
                <a:extLst>
                  <a:ext uri="{FF2B5EF4-FFF2-40B4-BE49-F238E27FC236}">
                    <a16:creationId xmlns:a16="http://schemas.microsoft.com/office/drawing/2014/main" id="{20A8FB71-82A3-4628-A166-7D8120773EA9}"/>
                  </a:ext>
                </a:extLst>
              </p:cNvPr>
              <p:cNvSpPr/>
              <p:nvPr/>
            </p:nvSpPr>
            <p:spPr>
              <a:xfrm>
                <a:off x="497807" y="-1326856"/>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46" name="Oval 45">
                <a:extLst>
                  <a:ext uri="{FF2B5EF4-FFF2-40B4-BE49-F238E27FC236}">
                    <a16:creationId xmlns:a16="http://schemas.microsoft.com/office/drawing/2014/main" id="{26750999-3E52-422C-8A32-EE090412E682}"/>
                  </a:ext>
                </a:extLst>
              </p:cNvPr>
              <p:cNvSpPr/>
              <p:nvPr/>
            </p:nvSpPr>
            <p:spPr>
              <a:xfrm>
                <a:off x="170699" y="-1326856"/>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47" name="Oval 46">
                <a:extLst>
                  <a:ext uri="{FF2B5EF4-FFF2-40B4-BE49-F238E27FC236}">
                    <a16:creationId xmlns:a16="http://schemas.microsoft.com/office/drawing/2014/main" id="{F4EEBCA5-9171-4E19-A99A-EBE5F55292D1}"/>
                  </a:ext>
                </a:extLst>
              </p:cNvPr>
              <p:cNvSpPr/>
              <p:nvPr/>
            </p:nvSpPr>
            <p:spPr>
              <a:xfrm>
                <a:off x="-156409" y="-1326856"/>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48" name="Oval 47">
                <a:extLst>
                  <a:ext uri="{FF2B5EF4-FFF2-40B4-BE49-F238E27FC236}">
                    <a16:creationId xmlns:a16="http://schemas.microsoft.com/office/drawing/2014/main" id="{B060C42C-EC8B-4727-BA62-72915E8B3E8F}"/>
                  </a:ext>
                </a:extLst>
              </p:cNvPr>
              <p:cNvSpPr/>
              <p:nvPr/>
            </p:nvSpPr>
            <p:spPr>
              <a:xfrm>
                <a:off x="-483517" y="-1326856"/>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49" name="Oval 48">
                <a:extLst>
                  <a:ext uri="{FF2B5EF4-FFF2-40B4-BE49-F238E27FC236}">
                    <a16:creationId xmlns:a16="http://schemas.microsoft.com/office/drawing/2014/main" id="{43A7D83F-77BF-4871-A4B3-B425D3F446CF}"/>
                  </a:ext>
                </a:extLst>
              </p:cNvPr>
              <p:cNvSpPr/>
              <p:nvPr/>
            </p:nvSpPr>
            <p:spPr>
              <a:xfrm>
                <a:off x="-810625" y="-1326856"/>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50" name="Oval 49">
                <a:extLst>
                  <a:ext uri="{FF2B5EF4-FFF2-40B4-BE49-F238E27FC236}">
                    <a16:creationId xmlns:a16="http://schemas.microsoft.com/office/drawing/2014/main" id="{8141C33E-AF16-4C0D-9503-5843F67C6E40}"/>
                  </a:ext>
                </a:extLst>
              </p:cNvPr>
              <p:cNvSpPr/>
              <p:nvPr/>
            </p:nvSpPr>
            <p:spPr>
              <a:xfrm>
                <a:off x="-1137733" y="-1326856"/>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51" name="Oval 50">
                <a:extLst>
                  <a:ext uri="{FF2B5EF4-FFF2-40B4-BE49-F238E27FC236}">
                    <a16:creationId xmlns:a16="http://schemas.microsoft.com/office/drawing/2014/main" id="{15DB1996-0D75-4C67-8206-F59DE9BA1F24}"/>
                  </a:ext>
                </a:extLst>
              </p:cNvPr>
              <p:cNvSpPr/>
              <p:nvPr/>
            </p:nvSpPr>
            <p:spPr>
              <a:xfrm>
                <a:off x="-1464841" y="-1326856"/>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grpSp>
      <p:sp>
        <p:nvSpPr>
          <p:cNvPr id="3" name="Rectangle: Rounded Corners 2">
            <a:extLst>
              <a:ext uri="{FF2B5EF4-FFF2-40B4-BE49-F238E27FC236}">
                <a16:creationId xmlns:a16="http://schemas.microsoft.com/office/drawing/2014/main" id="{5C12216A-FEB8-4344-AC72-823D9ABB1AEC}"/>
              </a:ext>
            </a:extLst>
          </p:cNvPr>
          <p:cNvSpPr/>
          <p:nvPr/>
        </p:nvSpPr>
        <p:spPr>
          <a:xfrm>
            <a:off x="479376" y="1473449"/>
            <a:ext cx="11233248" cy="4608512"/>
          </a:xfrm>
          <a:prstGeom prst="roundRect">
            <a:avLst>
              <a:gd name="adj" fmla="val 2888"/>
            </a:avLst>
          </a:prstGeom>
          <a:solidFill>
            <a:schemeClr val="bg1"/>
          </a:solidFill>
          <a:ln>
            <a:solidFill>
              <a:schemeClr val="bg1">
                <a:lumMod val="95000"/>
              </a:schemeClr>
            </a:solidFill>
          </a:ln>
          <a:effectLst>
            <a:outerShdw blurRad="50800" dist="381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nvGrpSpPr>
          <p:cNvPr id="2" name="Groupe 1">
            <a:extLst>
              <a:ext uri="{FF2B5EF4-FFF2-40B4-BE49-F238E27FC236}">
                <a16:creationId xmlns:a16="http://schemas.microsoft.com/office/drawing/2014/main" id="{6A24FE3A-8C4A-1340-C24F-60C2F8BEC9DA}"/>
              </a:ext>
            </a:extLst>
          </p:cNvPr>
          <p:cNvGrpSpPr/>
          <p:nvPr/>
        </p:nvGrpSpPr>
        <p:grpSpPr>
          <a:xfrm>
            <a:off x="1861595" y="2058280"/>
            <a:ext cx="3593866" cy="942053"/>
            <a:chOff x="1043448" y="2439280"/>
            <a:chExt cx="3593866" cy="942053"/>
          </a:xfrm>
        </p:grpSpPr>
        <p:sp>
          <p:nvSpPr>
            <p:cNvPr id="7" name="TextBox 6">
              <a:extLst>
                <a:ext uri="{FF2B5EF4-FFF2-40B4-BE49-F238E27FC236}">
                  <a16:creationId xmlns:a16="http://schemas.microsoft.com/office/drawing/2014/main" id="{06A0F3C7-6F03-4B4A-AA41-DF7D942312B3}"/>
                </a:ext>
              </a:extLst>
            </p:cNvPr>
            <p:cNvSpPr txBox="1"/>
            <p:nvPr/>
          </p:nvSpPr>
          <p:spPr>
            <a:xfrm>
              <a:off x="1043448" y="2439280"/>
              <a:ext cx="1456661" cy="523220"/>
            </a:xfrm>
            <a:prstGeom prst="rect">
              <a:avLst/>
            </a:prstGeom>
            <a:noFill/>
          </p:spPr>
          <p:txBody>
            <a:bodyPr wrap="square" rtlCol="0">
              <a:spAutoFit/>
            </a:bodyPr>
            <a:lstStyle/>
            <a:p>
              <a:r>
                <a:rPr lang="en-ID" sz="2800" b="1" dirty="0">
                  <a:solidFill>
                    <a:srgbClr val="7030A0"/>
                  </a:solidFill>
                  <a:latin typeface="+mj-lt"/>
                </a:rPr>
                <a:t>01</a:t>
              </a:r>
              <a:endParaRPr lang="id-ID" sz="2800" b="1" dirty="0">
                <a:solidFill>
                  <a:srgbClr val="7030A0"/>
                </a:solidFill>
                <a:latin typeface="+mj-lt"/>
              </a:endParaRPr>
            </a:p>
          </p:txBody>
        </p:sp>
        <p:sp>
          <p:nvSpPr>
            <p:cNvPr id="8" name="TextBox 7">
              <a:extLst>
                <a:ext uri="{FF2B5EF4-FFF2-40B4-BE49-F238E27FC236}">
                  <a16:creationId xmlns:a16="http://schemas.microsoft.com/office/drawing/2014/main" id="{E3D0D2F3-A9FF-4D58-AEF5-8CE29E81D9F0}"/>
                </a:ext>
              </a:extLst>
            </p:cNvPr>
            <p:cNvSpPr txBox="1"/>
            <p:nvPr/>
          </p:nvSpPr>
          <p:spPr>
            <a:xfrm>
              <a:off x="1043448" y="2858113"/>
              <a:ext cx="3593866" cy="523220"/>
            </a:xfrm>
            <a:prstGeom prst="rect">
              <a:avLst/>
            </a:prstGeom>
            <a:noFill/>
          </p:spPr>
          <p:txBody>
            <a:bodyPr wrap="square" lIns="91440" tIns="45720" rIns="91440" bIns="45720" rtlCol="0" anchor="t">
              <a:spAutoFit/>
            </a:bodyPr>
            <a:lstStyle/>
            <a:p>
              <a:r>
                <a:rPr lang="en-ID" sz="2800" b="1" dirty="0"/>
                <a:t>Introduction</a:t>
              </a:r>
            </a:p>
          </p:txBody>
        </p:sp>
      </p:grpSp>
      <p:grpSp>
        <p:nvGrpSpPr>
          <p:cNvPr id="4" name="Groupe 3">
            <a:extLst>
              <a:ext uri="{FF2B5EF4-FFF2-40B4-BE49-F238E27FC236}">
                <a16:creationId xmlns:a16="http://schemas.microsoft.com/office/drawing/2014/main" id="{553D3926-7883-71E6-E343-F8DD4580DE66}"/>
              </a:ext>
            </a:extLst>
          </p:cNvPr>
          <p:cNvGrpSpPr/>
          <p:nvPr/>
        </p:nvGrpSpPr>
        <p:grpSpPr>
          <a:xfrm>
            <a:off x="1862137" y="3301543"/>
            <a:ext cx="3782993" cy="942055"/>
            <a:chOff x="6710863" y="2439280"/>
            <a:chExt cx="3782993" cy="942055"/>
          </a:xfrm>
        </p:grpSpPr>
        <p:sp>
          <p:nvSpPr>
            <p:cNvPr id="29" name="TextBox 28">
              <a:extLst>
                <a:ext uri="{FF2B5EF4-FFF2-40B4-BE49-F238E27FC236}">
                  <a16:creationId xmlns:a16="http://schemas.microsoft.com/office/drawing/2014/main" id="{2D0A7844-CEEE-4A77-BD7C-68AE41512490}"/>
                </a:ext>
              </a:extLst>
            </p:cNvPr>
            <p:cNvSpPr txBox="1"/>
            <p:nvPr/>
          </p:nvSpPr>
          <p:spPr>
            <a:xfrm>
              <a:off x="6710863" y="2439280"/>
              <a:ext cx="1456661" cy="523220"/>
            </a:xfrm>
            <a:prstGeom prst="rect">
              <a:avLst/>
            </a:prstGeom>
            <a:noFill/>
          </p:spPr>
          <p:txBody>
            <a:bodyPr wrap="square" lIns="91440" tIns="45720" rIns="91440" bIns="45720" rtlCol="0" anchor="t">
              <a:spAutoFit/>
            </a:bodyPr>
            <a:lstStyle/>
            <a:p>
              <a:r>
                <a:rPr lang="en-ID" sz="2800" b="1" dirty="0">
                  <a:solidFill>
                    <a:srgbClr val="7030A0"/>
                  </a:solidFill>
                  <a:latin typeface="+mj-lt"/>
                </a:rPr>
                <a:t>02</a:t>
              </a:r>
              <a:endParaRPr lang="id-ID" sz="2800" b="1" dirty="0">
                <a:solidFill>
                  <a:srgbClr val="7030A0"/>
                </a:solidFill>
                <a:latin typeface="+mj-lt"/>
              </a:endParaRPr>
            </a:p>
          </p:txBody>
        </p:sp>
        <p:sp>
          <p:nvSpPr>
            <p:cNvPr id="30" name="TextBox 29">
              <a:extLst>
                <a:ext uri="{FF2B5EF4-FFF2-40B4-BE49-F238E27FC236}">
                  <a16:creationId xmlns:a16="http://schemas.microsoft.com/office/drawing/2014/main" id="{4DD82EE0-ED33-466E-9599-0EE557C97B7C}"/>
                </a:ext>
              </a:extLst>
            </p:cNvPr>
            <p:cNvSpPr txBox="1"/>
            <p:nvPr/>
          </p:nvSpPr>
          <p:spPr>
            <a:xfrm>
              <a:off x="6710863" y="2858115"/>
              <a:ext cx="3782993" cy="523220"/>
            </a:xfrm>
            <a:prstGeom prst="rect">
              <a:avLst/>
            </a:prstGeom>
            <a:noFill/>
          </p:spPr>
          <p:txBody>
            <a:bodyPr wrap="square" lIns="91440" tIns="45720" rIns="91440" bIns="45720" rtlCol="0" anchor="t">
              <a:spAutoFit/>
            </a:bodyPr>
            <a:lstStyle/>
            <a:p>
              <a:r>
                <a:rPr lang="en-ID" sz="2800" b="1" dirty="0"/>
                <a:t>Chiffres </a:t>
              </a:r>
              <a:r>
                <a:rPr lang="en-ID" sz="2800" b="1" dirty="0" err="1"/>
                <a:t>clés</a:t>
              </a:r>
              <a:endParaRPr lang="fr-FR" dirty="0"/>
            </a:p>
          </p:txBody>
        </p:sp>
      </p:grpSp>
      <p:grpSp>
        <p:nvGrpSpPr>
          <p:cNvPr id="5" name="Groupe 4">
            <a:extLst>
              <a:ext uri="{FF2B5EF4-FFF2-40B4-BE49-F238E27FC236}">
                <a16:creationId xmlns:a16="http://schemas.microsoft.com/office/drawing/2014/main" id="{99EFC67C-BC6F-E60D-0288-0A22BACA43D4}"/>
              </a:ext>
            </a:extLst>
          </p:cNvPr>
          <p:cNvGrpSpPr/>
          <p:nvPr/>
        </p:nvGrpSpPr>
        <p:grpSpPr>
          <a:xfrm>
            <a:off x="6581985" y="2105367"/>
            <a:ext cx="4303762" cy="942053"/>
            <a:chOff x="1043448" y="3681505"/>
            <a:chExt cx="4303762" cy="942053"/>
          </a:xfrm>
        </p:grpSpPr>
        <p:sp>
          <p:nvSpPr>
            <p:cNvPr id="53" name="TextBox 52">
              <a:extLst>
                <a:ext uri="{FF2B5EF4-FFF2-40B4-BE49-F238E27FC236}">
                  <a16:creationId xmlns:a16="http://schemas.microsoft.com/office/drawing/2014/main" id="{D39D19BB-5366-4920-BFD7-A58F9472CFA3}"/>
                </a:ext>
              </a:extLst>
            </p:cNvPr>
            <p:cNvSpPr txBox="1"/>
            <p:nvPr/>
          </p:nvSpPr>
          <p:spPr>
            <a:xfrm>
              <a:off x="1043448" y="3681505"/>
              <a:ext cx="1456661" cy="523220"/>
            </a:xfrm>
            <a:prstGeom prst="rect">
              <a:avLst/>
            </a:prstGeom>
            <a:noFill/>
          </p:spPr>
          <p:txBody>
            <a:bodyPr wrap="square" lIns="91440" tIns="45720" rIns="91440" bIns="45720" rtlCol="0" anchor="t">
              <a:spAutoFit/>
            </a:bodyPr>
            <a:lstStyle/>
            <a:p>
              <a:r>
                <a:rPr lang="en-ID" sz="2800" b="1" dirty="0">
                  <a:solidFill>
                    <a:srgbClr val="7030A0"/>
                  </a:solidFill>
                  <a:latin typeface="+mj-lt"/>
                </a:rPr>
                <a:t>04</a:t>
              </a:r>
            </a:p>
          </p:txBody>
        </p:sp>
        <p:sp>
          <p:nvSpPr>
            <p:cNvPr id="54" name="TextBox 53">
              <a:extLst>
                <a:ext uri="{FF2B5EF4-FFF2-40B4-BE49-F238E27FC236}">
                  <a16:creationId xmlns:a16="http://schemas.microsoft.com/office/drawing/2014/main" id="{8249B275-ACF2-4363-AC5C-8D6E7A37383C}"/>
                </a:ext>
              </a:extLst>
            </p:cNvPr>
            <p:cNvSpPr txBox="1"/>
            <p:nvPr/>
          </p:nvSpPr>
          <p:spPr>
            <a:xfrm>
              <a:off x="1043448" y="4100338"/>
              <a:ext cx="4303762" cy="523220"/>
            </a:xfrm>
            <a:prstGeom prst="rect">
              <a:avLst/>
            </a:prstGeom>
            <a:noFill/>
          </p:spPr>
          <p:txBody>
            <a:bodyPr wrap="square" lIns="91440" tIns="45720" rIns="91440" bIns="45720" rtlCol="0" anchor="t">
              <a:spAutoFit/>
            </a:bodyPr>
            <a:lstStyle/>
            <a:p>
              <a:r>
                <a:rPr lang="en-ID" sz="2800" b="1" dirty="0" err="1"/>
                <a:t>Objectifs</a:t>
              </a:r>
              <a:endParaRPr lang="en-ID" sz="2800" b="1" dirty="0"/>
            </a:p>
          </p:txBody>
        </p:sp>
      </p:grpSp>
      <p:grpSp>
        <p:nvGrpSpPr>
          <p:cNvPr id="6" name="Groupe 5">
            <a:extLst>
              <a:ext uri="{FF2B5EF4-FFF2-40B4-BE49-F238E27FC236}">
                <a16:creationId xmlns:a16="http://schemas.microsoft.com/office/drawing/2014/main" id="{B176D920-2078-8805-2C35-1544DAF9AD99}"/>
              </a:ext>
            </a:extLst>
          </p:cNvPr>
          <p:cNvGrpSpPr/>
          <p:nvPr/>
        </p:nvGrpSpPr>
        <p:grpSpPr>
          <a:xfrm>
            <a:off x="6582526" y="3300504"/>
            <a:ext cx="2992167" cy="942053"/>
            <a:chOff x="6710863" y="3681505"/>
            <a:chExt cx="2992167" cy="942053"/>
          </a:xfrm>
        </p:grpSpPr>
        <p:sp>
          <p:nvSpPr>
            <p:cNvPr id="57" name="TextBox 56">
              <a:extLst>
                <a:ext uri="{FF2B5EF4-FFF2-40B4-BE49-F238E27FC236}">
                  <a16:creationId xmlns:a16="http://schemas.microsoft.com/office/drawing/2014/main" id="{3CF7F13D-9ABE-410E-A0A2-0A5D25B4FB98}"/>
                </a:ext>
              </a:extLst>
            </p:cNvPr>
            <p:cNvSpPr txBox="1"/>
            <p:nvPr/>
          </p:nvSpPr>
          <p:spPr>
            <a:xfrm>
              <a:off x="6710863" y="3681505"/>
              <a:ext cx="1456661" cy="523220"/>
            </a:xfrm>
            <a:prstGeom prst="rect">
              <a:avLst/>
            </a:prstGeom>
            <a:noFill/>
          </p:spPr>
          <p:txBody>
            <a:bodyPr wrap="square" lIns="91440" tIns="45720" rIns="91440" bIns="45720" rtlCol="0" anchor="t">
              <a:spAutoFit/>
            </a:bodyPr>
            <a:lstStyle/>
            <a:p>
              <a:r>
                <a:rPr lang="en-ID" sz="2800" b="1" dirty="0">
                  <a:solidFill>
                    <a:srgbClr val="7030A0"/>
                  </a:solidFill>
                  <a:latin typeface="+mj-lt"/>
                </a:rPr>
                <a:t>05</a:t>
              </a:r>
              <a:endParaRPr lang="id-ID" sz="2800" b="1" dirty="0">
                <a:solidFill>
                  <a:srgbClr val="7030A0"/>
                </a:solidFill>
                <a:latin typeface="+mj-lt"/>
              </a:endParaRPr>
            </a:p>
          </p:txBody>
        </p:sp>
        <p:sp>
          <p:nvSpPr>
            <p:cNvPr id="58" name="TextBox 57">
              <a:extLst>
                <a:ext uri="{FF2B5EF4-FFF2-40B4-BE49-F238E27FC236}">
                  <a16:creationId xmlns:a16="http://schemas.microsoft.com/office/drawing/2014/main" id="{C45AE116-2F1C-4676-8520-F28ACB232A72}"/>
                </a:ext>
              </a:extLst>
            </p:cNvPr>
            <p:cNvSpPr txBox="1"/>
            <p:nvPr/>
          </p:nvSpPr>
          <p:spPr>
            <a:xfrm>
              <a:off x="6710863" y="4100338"/>
              <a:ext cx="2992167" cy="523220"/>
            </a:xfrm>
            <a:prstGeom prst="rect">
              <a:avLst/>
            </a:prstGeom>
            <a:noFill/>
          </p:spPr>
          <p:txBody>
            <a:bodyPr wrap="square" lIns="91440" tIns="45720" rIns="91440" bIns="45720" rtlCol="0" anchor="t">
              <a:spAutoFit/>
            </a:bodyPr>
            <a:lstStyle/>
            <a:p>
              <a:r>
                <a:rPr lang="en-ID" sz="2800" b="1" dirty="0"/>
                <a:t>Timeline</a:t>
              </a:r>
              <a:endParaRPr lang="fr-FR" dirty="0"/>
            </a:p>
          </p:txBody>
        </p:sp>
      </p:grpSp>
      <p:sp>
        <p:nvSpPr>
          <p:cNvPr id="13" name="Title 12">
            <a:extLst>
              <a:ext uri="{FF2B5EF4-FFF2-40B4-BE49-F238E27FC236}">
                <a16:creationId xmlns:a16="http://schemas.microsoft.com/office/drawing/2014/main" id="{35381CC8-C0EE-4678-BDF2-B449A9CC2BDB}"/>
              </a:ext>
            </a:extLst>
          </p:cNvPr>
          <p:cNvSpPr>
            <a:spLocks noGrp="1"/>
          </p:cNvSpPr>
          <p:nvPr>
            <p:ph type="ctrTitle"/>
          </p:nvPr>
        </p:nvSpPr>
        <p:spPr>
          <a:xfrm>
            <a:off x="3305944" y="129822"/>
            <a:ext cx="5580112" cy="1139998"/>
          </a:xfrm>
        </p:spPr>
        <p:txBody>
          <a:bodyPr lIns="91440" tIns="45720" rIns="91440" bIns="45720" anchor="ctr"/>
          <a:lstStyle/>
          <a:p>
            <a:r>
              <a:rPr lang="en-ID" dirty="0" err="1">
                <a:solidFill>
                  <a:srgbClr val="7030A0"/>
                </a:solidFill>
              </a:rPr>
              <a:t>Sommaire</a:t>
            </a:r>
            <a:endParaRPr lang="fr-FR" dirty="0">
              <a:solidFill>
                <a:srgbClr val="7030A0"/>
              </a:solidFill>
            </a:endParaRPr>
          </a:p>
        </p:txBody>
      </p:sp>
      <p:grpSp>
        <p:nvGrpSpPr>
          <p:cNvPr id="11" name="Groupe 10">
            <a:extLst>
              <a:ext uri="{FF2B5EF4-FFF2-40B4-BE49-F238E27FC236}">
                <a16:creationId xmlns:a16="http://schemas.microsoft.com/office/drawing/2014/main" id="{BED86A42-568B-A25D-DE82-F38A83F713DE}"/>
              </a:ext>
            </a:extLst>
          </p:cNvPr>
          <p:cNvGrpSpPr/>
          <p:nvPr/>
        </p:nvGrpSpPr>
        <p:grpSpPr>
          <a:xfrm>
            <a:off x="1862137" y="4539792"/>
            <a:ext cx="4414677" cy="942055"/>
            <a:chOff x="6710863" y="2439280"/>
            <a:chExt cx="3782993" cy="942055"/>
          </a:xfrm>
        </p:grpSpPr>
        <p:sp>
          <p:nvSpPr>
            <p:cNvPr id="12" name="TextBox 28">
              <a:extLst>
                <a:ext uri="{FF2B5EF4-FFF2-40B4-BE49-F238E27FC236}">
                  <a16:creationId xmlns:a16="http://schemas.microsoft.com/office/drawing/2014/main" id="{DC3530D6-D366-45F6-C389-375E1125CBCF}"/>
                </a:ext>
              </a:extLst>
            </p:cNvPr>
            <p:cNvSpPr txBox="1"/>
            <p:nvPr/>
          </p:nvSpPr>
          <p:spPr>
            <a:xfrm>
              <a:off x="6710863" y="2439280"/>
              <a:ext cx="1456661" cy="523220"/>
            </a:xfrm>
            <a:prstGeom prst="rect">
              <a:avLst/>
            </a:prstGeom>
            <a:noFill/>
          </p:spPr>
          <p:txBody>
            <a:bodyPr wrap="square" lIns="91440" tIns="45720" rIns="91440" bIns="45720" rtlCol="0" anchor="t">
              <a:spAutoFit/>
            </a:bodyPr>
            <a:lstStyle/>
            <a:p>
              <a:r>
                <a:rPr lang="en-ID" sz="2800" b="1" dirty="0">
                  <a:solidFill>
                    <a:srgbClr val="7030A0"/>
                  </a:solidFill>
                  <a:latin typeface="+mj-lt"/>
                </a:rPr>
                <a:t>03</a:t>
              </a:r>
              <a:endParaRPr lang="id-ID" sz="2800" b="1" dirty="0">
                <a:solidFill>
                  <a:srgbClr val="7030A0"/>
                </a:solidFill>
                <a:latin typeface="+mj-lt"/>
              </a:endParaRPr>
            </a:p>
          </p:txBody>
        </p:sp>
        <p:sp>
          <p:nvSpPr>
            <p:cNvPr id="14" name="TextBox 29">
              <a:extLst>
                <a:ext uri="{FF2B5EF4-FFF2-40B4-BE49-F238E27FC236}">
                  <a16:creationId xmlns:a16="http://schemas.microsoft.com/office/drawing/2014/main" id="{9DC0C562-E50C-663C-A371-E8508FD8B9B8}"/>
                </a:ext>
              </a:extLst>
            </p:cNvPr>
            <p:cNvSpPr txBox="1"/>
            <p:nvPr/>
          </p:nvSpPr>
          <p:spPr>
            <a:xfrm>
              <a:off x="6710863" y="2858115"/>
              <a:ext cx="3782993" cy="523220"/>
            </a:xfrm>
            <a:prstGeom prst="rect">
              <a:avLst/>
            </a:prstGeom>
            <a:noFill/>
          </p:spPr>
          <p:txBody>
            <a:bodyPr wrap="square" lIns="91440" tIns="45720" rIns="91440" bIns="45720" rtlCol="0" anchor="t">
              <a:spAutoFit/>
            </a:bodyPr>
            <a:lstStyle/>
            <a:p>
              <a:r>
                <a:rPr lang="en-ID" sz="2800" b="1" dirty="0"/>
                <a:t>Change Management</a:t>
              </a:r>
            </a:p>
          </p:txBody>
        </p:sp>
      </p:grpSp>
      <p:grpSp>
        <p:nvGrpSpPr>
          <p:cNvPr id="10" name="Groupe 9">
            <a:extLst>
              <a:ext uri="{FF2B5EF4-FFF2-40B4-BE49-F238E27FC236}">
                <a16:creationId xmlns:a16="http://schemas.microsoft.com/office/drawing/2014/main" id="{346C0D12-5E1F-08F8-91CA-2A5919F83931}"/>
              </a:ext>
            </a:extLst>
          </p:cNvPr>
          <p:cNvGrpSpPr/>
          <p:nvPr/>
        </p:nvGrpSpPr>
        <p:grpSpPr>
          <a:xfrm>
            <a:off x="6581985" y="4543077"/>
            <a:ext cx="2992167" cy="942053"/>
            <a:chOff x="6710863" y="3681505"/>
            <a:chExt cx="2992167" cy="942053"/>
          </a:xfrm>
        </p:grpSpPr>
        <p:sp>
          <p:nvSpPr>
            <p:cNvPr id="15" name="TextBox 56">
              <a:extLst>
                <a:ext uri="{FF2B5EF4-FFF2-40B4-BE49-F238E27FC236}">
                  <a16:creationId xmlns:a16="http://schemas.microsoft.com/office/drawing/2014/main" id="{8A6B0E44-99D2-855B-1194-A689D7516CB3}"/>
                </a:ext>
              </a:extLst>
            </p:cNvPr>
            <p:cNvSpPr txBox="1"/>
            <p:nvPr/>
          </p:nvSpPr>
          <p:spPr>
            <a:xfrm>
              <a:off x="6710863" y="3681505"/>
              <a:ext cx="1456661" cy="523220"/>
            </a:xfrm>
            <a:prstGeom prst="rect">
              <a:avLst/>
            </a:prstGeom>
            <a:noFill/>
          </p:spPr>
          <p:txBody>
            <a:bodyPr wrap="square" lIns="91440" tIns="45720" rIns="91440" bIns="45720" rtlCol="0" anchor="t">
              <a:spAutoFit/>
            </a:bodyPr>
            <a:lstStyle/>
            <a:p>
              <a:r>
                <a:rPr lang="en-ID" sz="2800" b="1" dirty="0">
                  <a:solidFill>
                    <a:srgbClr val="7030A0"/>
                  </a:solidFill>
                  <a:latin typeface="+mj-lt"/>
                </a:rPr>
                <a:t>06</a:t>
              </a:r>
              <a:endParaRPr lang="id-ID" sz="2800" b="1" dirty="0">
                <a:solidFill>
                  <a:srgbClr val="7030A0"/>
                </a:solidFill>
                <a:latin typeface="+mj-lt"/>
              </a:endParaRPr>
            </a:p>
          </p:txBody>
        </p:sp>
        <p:sp>
          <p:nvSpPr>
            <p:cNvPr id="16" name="TextBox 57">
              <a:extLst>
                <a:ext uri="{FF2B5EF4-FFF2-40B4-BE49-F238E27FC236}">
                  <a16:creationId xmlns:a16="http://schemas.microsoft.com/office/drawing/2014/main" id="{B6894B0C-6D9D-1C2C-C4C6-89772A75D3C3}"/>
                </a:ext>
              </a:extLst>
            </p:cNvPr>
            <p:cNvSpPr txBox="1"/>
            <p:nvPr/>
          </p:nvSpPr>
          <p:spPr>
            <a:xfrm>
              <a:off x="6710863" y="4100338"/>
              <a:ext cx="2992167" cy="523220"/>
            </a:xfrm>
            <a:prstGeom prst="rect">
              <a:avLst/>
            </a:prstGeom>
            <a:noFill/>
          </p:spPr>
          <p:txBody>
            <a:bodyPr wrap="square" lIns="91440" tIns="45720" rIns="91440" bIns="45720" rtlCol="0" anchor="t">
              <a:spAutoFit/>
            </a:bodyPr>
            <a:lstStyle/>
            <a:p>
              <a:r>
                <a:rPr lang="en-ID" sz="2800" b="1" dirty="0" err="1"/>
                <a:t>Éléments</a:t>
              </a:r>
              <a:r>
                <a:rPr lang="en-ID" sz="2800" b="1" dirty="0"/>
                <a:t> </a:t>
              </a:r>
              <a:r>
                <a:rPr lang="en-ID" sz="2800" b="1" dirty="0" err="1"/>
                <a:t>clés</a:t>
              </a:r>
              <a:endParaRPr lang="fr-FR" dirty="0"/>
            </a:p>
          </p:txBody>
        </p:sp>
      </p:grpSp>
    </p:spTree>
    <p:extLst>
      <p:ext uri="{BB962C8B-B14F-4D97-AF65-F5344CB8AC3E}">
        <p14:creationId xmlns:p14="http://schemas.microsoft.com/office/powerpoint/2010/main" val="8722854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arn(outVertical)">
                                      <p:cBhvr>
                                        <p:cTn id="7" dur="500"/>
                                        <p:tgtEl>
                                          <p:spTgt spid="13"/>
                                        </p:tgtEl>
                                      </p:cBhvr>
                                    </p:animEffect>
                                  </p:childTnLst>
                                </p:cTn>
                              </p:par>
                            </p:childTnLst>
                          </p:cTn>
                        </p:par>
                        <p:par>
                          <p:cTn id="8" fill="hold">
                            <p:stCondLst>
                              <p:cond delay="500"/>
                            </p:stCondLst>
                            <p:childTnLst>
                              <p:par>
                                <p:cTn id="9" presetID="2" presetClass="entr" presetSubtype="4" fill="hold" grpId="0" nodeType="afterEffect">
                                  <p:stCondLst>
                                    <p:cond delay="0"/>
                                  </p:stCondLst>
                                  <p:childTnLst>
                                    <p:set>
                                      <p:cBhvr>
                                        <p:cTn id="10" dur="1" fill="hold">
                                          <p:stCondLst>
                                            <p:cond delay="0"/>
                                          </p:stCondLst>
                                        </p:cTn>
                                        <p:tgtEl>
                                          <p:spTgt spid="76"/>
                                        </p:tgtEl>
                                        <p:attrNameLst>
                                          <p:attrName>style.visibility</p:attrName>
                                        </p:attrNameLst>
                                      </p:cBhvr>
                                      <p:to>
                                        <p:strVal val="visible"/>
                                      </p:to>
                                    </p:set>
                                    <p:anim calcmode="lin" valueType="num">
                                      <p:cBhvr additive="base">
                                        <p:cTn id="11" dur="500" fill="hold"/>
                                        <p:tgtEl>
                                          <p:spTgt spid="76"/>
                                        </p:tgtEl>
                                        <p:attrNameLst>
                                          <p:attrName>ppt_x</p:attrName>
                                        </p:attrNameLst>
                                      </p:cBhvr>
                                      <p:tavLst>
                                        <p:tav tm="0">
                                          <p:val>
                                            <p:strVal val="#ppt_x"/>
                                          </p:val>
                                        </p:tav>
                                        <p:tav tm="100000">
                                          <p:val>
                                            <p:strVal val="#ppt_x"/>
                                          </p:val>
                                        </p:tav>
                                      </p:tavLst>
                                    </p:anim>
                                    <p:anim calcmode="lin" valueType="num">
                                      <p:cBhvr additive="base">
                                        <p:cTn id="12" dur="500" fill="hold"/>
                                        <p:tgtEl>
                                          <p:spTgt spid="76"/>
                                        </p:tgtEl>
                                        <p:attrNameLst>
                                          <p:attrName>ppt_y</p:attrName>
                                        </p:attrNameLst>
                                      </p:cBhvr>
                                      <p:tavLst>
                                        <p:tav tm="0">
                                          <p:val>
                                            <p:strVal val="1+#ppt_h/2"/>
                                          </p:val>
                                        </p:tav>
                                        <p:tav tm="100000">
                                          <p:val>
                                            <p:strVal val="#ppt_y"/>
                                          </p:val>
                                        </p:tav>
                                      </p:tavLst>
                                    </p:anim>
                                  </p:childTnLst>
                                </p:cTn>
                              </p:par>
                              <p:par>
                                <p:cTn id="13" presetID="10" presetClass="entr" presetSubtype="0" fill="hold" nodeType="withEffect">
                                  <p:stCondLst>
                                    <p:cond delay="0"/>
                                  </p:stCondLst>
                                  <p:childTnLst>
                                    <p:set>
                                      <p:cBhvr>
                                        <p:cTn id="14" dur="1" fill="hold">
                                          <p:stCondLst>
                                            <p:cond delay="0"/>
                                          </p:stCondLst>
                                        </p:cTn>
                                        <p:tgtEl>
                                          <p:spTgt spid="33"/>
                                        </p:tgtEl>
                                        <p:attrNameLst>
                                          <p:attrName>style.visibility</p:attrName>
                                        </p:attrNameLst>
                                      </p:cBhvr>
                                      <p:to>
                                        <p:strVal val="visible"/>
                                      </p:to>
                                    </p:set>
                                    <p:animEffect transition="in" filter="fade">
                                      <p:cBhvr>
                                        <p:cTn id="15" dur="500"/>
                                        <p:tgtEl>
                                          <p:spTgt spid="33"/>
                                        </p:tgtEl>
                                      </p:cBhvr>
                                    </p:animEffect>
                                  </p:childTnLst>
                                </p:cTn>
                              </p:par>
                            </p:childTnLst>
                          </p:cTn>
                        </p:par>
                        <p:par>
                          <p:cTn id="16" fill="hold">
                            <p:stCondLst>
                              <p:cond delay="1000"/>
                            </p:stCondLst>
                            <p:childTnLst>
                              <p:par>
                                <p:cTn id="17" presetID="16" presetClass="entr" presetSubtype="37" fill="hold" grpId="0"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barn(outVertical)">
                                      <p:cBhvr>
                                        <p:cTn id="1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P spid="3" grpId="0" animBg="1"/>
      <p:bldP spid="1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Freeform 25">
            <a:extLst>
              <a:ext uri="{FF2B5EF4-FFF2-40B4-BE49-F238E27FC236}">
                <a16:creationId xmlns:a16="http://schemas.microsoft.com/office/drawing/2014/main" id="{7BF27DF7-65CB-9FCD-9B05-5E46A5C2367C}"/>
              </a:ext>
            </a:extLst>
          </p:cNvPr>
          <p:cNvSpPr/>
          <p:nvPr/>
        </p:nvSpPr>
        <p:spPr>
          <a:xfrm>
            <a:off x="13128" y="-82782"/>
            <a:ext cx="12192000" cy="4102192"/>
          </a:xfrm>
          <a:custGeom>
            <a:avLst/>
            <a:gdLst>
              <a:gd name="connsiteX0" fmla="*/ 0 w 12192000"/>
              <a:gd name="connsiteY0" fmla="*/ 0 h 5209258"/>
              <a:gd name="connsiteX1" fmla="*/ 12192000 w 12192000"/>
              <a:gd name="connsiteY1" fmla="*/ 0 h 5209258"/>
              <a:gd name="connsiteX2" fmla="*/ 12191999 w 12192000"/>
              <a:gd name="connsiteY2" fmla="*/ 4751407 h 5209258"/>
              <a:gd name="connsiteX3" fmla="*/ 12154526 w 12192000"/>
              <a:gd name="connsiteY3" fmla="*/ 4723518 h 5209258"/>
              <a:gd name="connsiteX4" fmla="*/ 10927526 w 12192000"/>
              <a:gd name="connsiteY4" fmla="*/ 4097030 h 5209258"/>
              <a:gd name="connsiteX5" fmla="*/ 8766463 w 12192000"/>
              <a:gd name="connsiteY5" fmla="*/ 4640612 h 5209258"/>
              <a:gd name="connsiteX6" fmla="*/ 7464172 w 12192000"/>
              <a:gd name="connsiteY6" fmla="*/ 5052882 h 5209258"/>
              <a:gd name="connsiteX7" fmla="*/ 7331608 w 12192000"/>
              <a:gd name="connsiteY7" fmla="*/ 5077528 h 5209258"/>
              <a:gd name="connsiteX8" fmla="*/ 7331608 w 12192000"/>
              <a:gd name="connsiteY8" fmla="*/ 5078210 h 5209258"/>
              <a:gd name="connsiteX9" fmla="*/ 7321232 w 12192000"/>
              <a:gd name="connsiteY9" fmla="*/ 5080900 h 5209258"/>
              <a:gd name="connsiteX10" fmla="*/ 6985324 w 12192000"/>
              <a:gd name="connsiteY10" fmla="*/ 5144416 h 5209258"/>
              <a:gd name="connsiteX11" fmla="*/ 6307259 w 12192000"/>
              <a:gd name="connsiteY11" fmla="*/ 5206612 h 5209258"/>
              <a:gd name="connsiteX12" fmla="*/ 6136277 w 12192000"/>
              <a:gd name="connsiteY12" fmla="*/ 5208606 h 5209258"/>
              <a:gd name="connsiteX13" fmla="*/ 6111540 w 12192000"/>
              <a:gd name="connsiteY13" fmla="*/ 5209258 h 5209258"/>
              <a:gd name="connsiteX14" fmla="*/ 6095951 w 12192000"/>
              <a:gd name="connsiteY14" fmla="*/ 5209077 h 5209258"/>
              <a:gd name="connsiteX15" fmla="*/ 6080461 w 12192000"/>
              <a:gd name="connsiteY15" fmla="*/ 5209257 h 5209258"/>
              <a:gd name="connsiteX16" fmla="*/ 6055882 w 12192000"/>
              <a:gd name="connsiteY16" fmla="*/ 5208609 h 5209258"/>
              <a:gd name="connsiteX17" fmla="*/ 5884741 w 12192000"/>
              <a:gd name="connsiteY17" fmla="*/ 5206613 h 5209258"/>
              <a:gd name="connsiteX18" fmla="*/ 5206677 w 12192000"/>
              <a:gd name="connsiteY18" fmla="*/ 5144417 h 5209258"/>
              <a:gd name="connsiteX19" fmla="*/ 4870769 w 12192000"/>
              <a:gd name="connsiteY19" fmla="*/ 5080901 h 5209258"/>
              <a:gd name="connsiteX20" fmla="*/ 4860392 w 12192000"/>
              <a:gd name="connsiteY20" fmla="*/ 5078211 h 5209258"/>
              <a:gd name="connsiteX21" fmla="*/ 4860392 w 12192000"/>
              <a:gd name="connsiteY21" fmla="*/ 5077527 h 5209258"/>
              <a:gd name="connsiteX22" fmla="*/ 4727829 w 12192000"/>
              <a:gd name="connsiteY22" fmla="*/ 5052881 h 5209258"/>
              <a:gd name="connsiteX23" fmla="*/ 3425538 w 12192000"/>
              <a:gd name="connsiteY23" fmla="*/ 4640611 h 5209258"/>
              <a:gd name="connsiteX24" fmla="*/ 1264473 w 12192000"/>
              <a:gd name="connsiteY24" fmla="*/ 4097029 h 5209258"/>
              <a:gd name="connsiteX25" fmla="*/ 37473 w 12192000"/>
              <a:gd name="connsiteY25" fmla="*/ 4723517 h 5209258"/>
              <a:gd name="connsiteX26" fmla="*/ 0 w 12192000"/>
              <a:gd name="connsiteY26" fmla="*/ 4751406 h 5209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2192000" h="5209258">
                <a:moveTo>
                  <a:pt x="0" y="0"/>
                </a:moveTo>
                <a:lnTo>
                  <a:pt x="12192000" y="0"/>
                </a:lnTo>
                <a:lnTo>
                  <a:pt x="12191999" y="4751407"/>
                </a:lnTo>
                <a:lnTo>
                  <a:pt x="12154526" y="4723518"/>
                </a:lnTo>
                <a:cubicBezTo>
                  <a:pt x="11772218" y="4441320"/>
                  <a:pt x="11379959" y="4177821"/>
                  <a:pt x="10927526" y="4097030"/>
                </a:cubicBezTo>
                <a:cubicBezTo>
                  <a:pt x="10185073" y="3964452"/>
                  <a:pt x="9462509" y="4348933"/>
                  <a:pt x="8766463" y="4640612"/>
                </a:cubicBezTo>
                <a:cubicBezTo>
                  <a:pt x="8346350" y="4814625"/>
                  <a:pt x="7909456" y="4955078"/>
                  <a:pt x="7464172" y="5052882"/>
                </a:cubicBezTo>
                <a:lnTo>
                  <a:pt x="7331608" y="5077528"/>
                </a:lnTo>
                <a:lnTo>
                  <a:pt x="7331608" y="5078210"/>
                </a:lnTo>
                <a:lnTo>
                  <a:pt x="7321232" y="5080900"/>
                </a:lnTo>
                <a:cubicBezTo>
                  <a:pt x="7209888" y="5105826"/>
                  <a:pt x="7097810" y="5127014"/>
                  <a:pt x="6985324" y="5144416"/>
                </a:cubicBezTo>
                <a:cubicBezTo>
                  <a:pt x="6760351" y="5179219"/>
                  <a:pt x="6533980" y="5199572"/>
                  <a:pt x="6307259" y="5206612"/>
                </a:cubicBezTo>
                <a:lnTo>
                  <a:pt x="6136277" y="5208606"/>
                </a:lnTo>
                <a:lnTo>
                  <a:pt x="6111540" y="5209258"/>
                </a:lnTo>
                <a:lnTo>
                  <a:pt x="6095951" y="5209077"/>
                </a:lnTo>
                <a:lnTo>
                  <a:pt x="6080461" y="5209257"/>
                </a:lnTo>
                <a:lnTo>
                  <a:pt x="6055882" y="5208609"/>
                </a:lnTo>
                <a:lnTo>
                  <a:pt x="5884741" y="5206613"/>
                </a:lnTo>
                <a:cubicBezTo>
                  <a:pt x="5658021" y="5199573"/>
                  <a:pt x="5431649" y="5179220"/>
                  <a:pt x="5206677" y="5144417"/>
                </a:cubicBezTo>
                <a:cubicBezTo>
                  <a:pt x="5094190" y="5127016"/>
                  <a:pt x="4982112" y="5105827"/>
                  <a:pt x="4870769" y="5080901"/>
                </a:cubicBezTo>
                <a:lnTo>
                  <a:pt x="4860392" y="5078211"/>
                </a:lnTo>
                <a:lnTo>
                  <a:pt x="4860392" y="5077527"/>
                </a:lnTo>
                <a:lnTo>
                  <a:pt x="4727829" y="5052881"/>
                </a:lnTo>
                <a:cubicBezTo>
                  <a:pt x="4282546" y="4955077"/>
                  <a:pt x="3845652" y="4814624"/>
                  <a:pt x="3425538" y="4640611"/>
                </a:cubicBezTo>
                <a:cubicBezTo>
                  <a:pt x="2729490" y="4348932"/>
                  <a:pt x="2006927" y="3964451"/>
                  <a:pt x="1264473" y="4097029"/>
                </a:cubicBezTo>
                <a:cubicBezTo>
                  <a:pt x="812040" y="4177820"/>
                  <a:pt x="419782" y="4441319"/>
                  <a:pt x="37473" y="4723517"/>
                </a:cubicBezTo>
                <a:lnTo>
                  <a:pt x="0" y="4751406"/>
                </a:lnTo>
                <a:close/>
              </a:path>
            </a:pathLst>
          </a:custGeom>
          <a:gradFill flip="none" rotWithShape="1">
            <a:gsLst>
              <a:gs pos="0">
                <a:srgbClr val="7030A0">
                  <a:shade val="30000"/>
                  <a:satMod val="115000"/>
                </a:srgbClr>
              </a:gs>
              <a:gs pos="50000">
                <a:srgbClr val="7030A0">
                  <a:shade val="67500"/>
                  <a:satMod val="115000"/>
                </a:srgbClr>
              </a:gs>
              <a:gs pos="100000">
                <a:srgbClr val="7030A0">
                  <a:shade val="100000"/>
                  <a:satMod val="115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sz="2400"/>
          </a:p>
        </p:txBody>
      </p:sp>
      <p:grpSp>
        <p:nvGrpSpPr>
          <p:cNvPr id="96" name="Group 20">
            <a:extLst>
              <a:ext uri="{FF2B5EF4-FFF2-40B4-BE49-F238E27FC236}">
                <a16:creationId xmlns:a16="http://schemas.microsoft.com/office/drawing/2014/main" id="{9BE14949-685E-FD01-AC4A-1CC5B24BE43A}"/>
              </a:ext>
            </a:extLst>
          </p:cNvPr>
          <p:cNvGrpSpPr/>
          <p:nvPr/>
        </p:nvGrpSpPr>
        <p:grpSpPr>
          <a:xfrm>
            <a:off x="11036119" y="-231446"/>
            <a:ext cx="1364387" cy="1223341"/>
            <a:chOff x="5345583" y="1022005"/>
            <a:chExt cx="1380432" cy="1153788"/>
          </a:xfrm>
          <a:solidFill>
            <a:schemeClr val="bg2"/>
          </a:solidFill>
        </p:grpSpPr>
        <p:sp>
          <p:nvSpPr>
            <p:cNvPr id="54" name="Oval 21">
              <a:extLst>
                <a:ext uri="{FF2B5EF4-FFF2-40B4-BE49-F238E27FC236}">
                  <a16:creationId xmlns:a16="http://schemas.microsoft.com/office/drawing/2014/main" id="{718D88CA-B9BD-F472-329C-579B14A57B08}"/>
                </a:ext>
              </a:extLst>
            </p:cNvPr>
            <p:cNvSpPr/>
            <p:nvPr/>
          </p:nvSpPr>
          <p:spPr>
            <a:xfrm>
              <a:off x="6654015" y="2103793"/>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55" name="Oval 22">
              <a:extLst>
                <a:ext uri="{FF2B5EF4-FFF2-40B4-BE49-F238E27FC236}">
                  <a16:creationId xmlns:a16="http://schemas.microsoft.com/office/drawing/2014/main" id="{6963E6D3-287C-3339-5EB8-BA1C2BB8DB3B}"/>
                </a:ext>
              </a:extLst>
            </p:cNvPr>
            <p:cNvSpPr/>
            <p:nvPr/>
          </p:nvSpPr>
          <p:spPr>
            <a:xfrm>
              <a:off x="6326907" y="2103793"/>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56" name="Oval 23">
              <a:extLst>
                <a:ext uri="{FF2B5EF4-FFF2-40B4-BE49-F238E27FC236}">
                  <a16:creationId xmlns:a16="http://schemas.microsoft.com/office/drawing/2014/main" id="{CC8DF22F-B5BE-AF37-AEDD-5551D720939B}"/>
                </a:ext>
              </a:extLst>
            </p:cNvPr>
            <p:cNvSpPr/>
            <p:nvPr/>
          </p:nvSpPr>
          <p:spPr>
            <a:xfrm>
              <a:off x="5999799" y="2103793"/>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57" name="Oval 24">
              <a:extLst>
                <a:ext uri="{FF2B5EF4-FFF2-40B4-BE49-F238E27FC236}">
                  <a16:creationId xmlns:a16="http://schemas.microsoft.com/office/drawing/2014/main" id="{F0A5BFC5-CA5D-F1D9-71CF-9CB3A5B0BEE5}"/>
                </a:ext>
              </a:extLst>
            </p:cNvPr>
            <p:cNvSpPr/>
            <p:nvPr/>
          </p:nvSpPr>
          <p:spPr>
            <a:xfrm>
              <a:off x="5672691" y="2103793"/>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58" name="Oval 29">
              <a:extLst>
                <a:ext uri="{FF2B5EF4-FFF2-40B4-BE49-F238E27FC236}">
                  <a16:creationId xmlns:a16="http://schemas.microsoft.com/office/drawing/2014/main" id="{984D62B6-A2AF-00E6-9A1E-F5F71ADC84C3}"/>
                </a:ext>
              </a:extLst>
            </p:cNvPr>
            <p:cNvSpPr/>
            <p:nvPr/>
          </p:nvSpPr>
          <p:spPr>
            <a:xfrm>
              <a:off x="5345583" y="2103793"/>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59" name="Oval 33">
              <a:extLst>
                <a:ext uri="{FF2B5EF4-FFF2-40B4-BE49-F238E27FC236}">
                  <a16:creationId xmlns:a16="http://schemas.microsoft.com/office/drawing/2014/main" id="{782860E7-793A-72DB-40C5-444435E392F2}"/>
                </a:ext>
              </a:extLst>
            </p:cNvPr>
            <p:cNvSpPr/>
            <p:nvPr/>
          </p:nvSpPr>
          <p:spPr>
            <a:xfrm>
              <a:off x="6654015" y="1833346"/>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60" name="Oval 41">
              <a:extLst>
                <a:ext uri="{FF2B5EF4-FFF2-40B4-BE49-F238E27FC236}">
                  <a16:creationId xmlns:a16="http://schemas.microsoft.com/office/drawing/2014/main" id="{A721C5A8-9DE6-FF27-5072-B1B6F72BBF25}"/>
                </a:ext>
              </a:extLst>
            </p:cNvPr>
            <p:cNvSpPr/>
            <p:nvPr/>
          </p:nvSpPr>
          <p:spPr>
            <a:xfrm>
              <a:off x="6326907" y="1833346"/>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61" name="Oval 43">
              <a:extLst>
                <a:ext uri="{FF2B5EF4-FFF2-40B4-BE49-F238E27FC236}">
                  <a16:creationId xmlns:a16="http://schemas.microsoft.com/office/drawing/2014/main" id="{35A272E0-FF36-F7E8-C5CE-73428A4184F1}"/>
                </a:ext>
              </a:extLst>
            </p:cNvPr>
            <p:cNvSpPr/>
            <p:nvPr/>
          </p:nvSpPr>
          <p:spPr>
            <a:xfrm>
              <a:off x="5999799" y="1833346"/>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62" name="Oval 44">
              <a:extLst>
                <a:ext uri="{FF2B5EF4-FFF2-40B4-BE49-F238E27FC236}">
                  <a16:creationId xmlns:a16="http://schemas.microsoft.com/office/drawing/2014/main" id="{943B4DEB-A5B7-B358-7CC6-D988ADB286DA}"/>
                </a:ext>
              </a:extLst>
            </p:cNvPr>
            <p:cNvSpPr/>
            <p:nvPr/>
          </p:nvSpPr>
          <p:spPr>
            <a:xfrm>
              <a:off x="5672691" y="1833346"/>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63" name="Oval 45">
              <a:extLst>
                <a:ext uri="{FF2B5EF4-FFF2-40B4-BE49-F238E27FC236}">
                  <a16:creationId xmlns:a16="http://schemas.microsoft.com/office/drawing/2014/main" id="{4FF76E30-5320-4E67-3695-566E99638978}"/>
                </a:ext>
              </a:extLst>
            </p:cNvPr>
            <p:cNvSpPr/>
            <p:nvPr/>
          </p:nvSpPr>
          <p:spPr>
            <a:xfrm>
              <a:off x="5345583" y="1833346"/>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64" name="Oval 47">
              <a:extLst>
                <a:ext uri="{FF2B5EF4-FFF2-40B4-BE49-F238E27FC236}">
                  <a16:creationId xmlns:a16="http://schemas.microsoft.com/office/drawing/2014/main" id="{D3BE3546-28CE-3BD2-3E4D-F83D54C2F5D0}"/>
                </a:ext>
              </a:extLst>
            </p:cNvPr>
            <p:cNvSpPr/>
            <p:nvPr/>
          </p:nvSpPr>
          <p:spPr>
            <a:xfrm>
              <a:off x="6654015" y="1562899"/>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65" name="Oval 48">
              <a:extLst>
                <a:ext uri="{FF2B5EF4-FFF2-40B4-BE49-F238E27FC236}">
                  <a16:creationId xmlns:a16="http://schemas.microsoft.com/office/drawing/2014/main" id="{36C53844-E28D-2608-03B6-849E933F016C}"/>
                </a:ext>
              </a:extLst>
            </p:cNvPr>
            <p:cNvSpPr/>
            <p:nvPr/>
          </p:nvSpPr>
          <p:spPr>
            <a:xfrm>
              <a:off x="6326907" y="1562899"/>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66" name="Oval 49">
              <a:extLst>
                <a:ext uri="{FF2B5EF4-FFF2-40B4-BE49-F238E27FC236}">
                  <a16:creationId xmlns:a16="http://schemas.microsoft.com/office/drawing/2014/main" id="{4F564838-166B-428F-0ECB-CAE8866F01DA}"/>
                </a:ext>
              </a:extLst>
            </p:cNvPr>
            <p:cNvSpPr/>
            <p:nvPr/>
          </p:nvSpPr>
          <p:spPr>
            <a:xfrm>
              <a:off x="5999799" y="1562899"/>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67" name="Oval 50">
              <a:extLst>
                <a:ext uri="{FF2B5EF4-FFF2-40B4-BE49-F238E27FC236}">
                  <a16:creationId xmlns:a16="http://schemas.microsoft.com/office/drawing/2014/main" id="{7855F8A7-498E-3629-0BF9-EEBEE4310D0D}"/>
                </a:ext>
              </a:extLst>
            </p:cNvPr>
            <p:cNvSpPr/>
            <p:nvPr/>
          </p:nvSpPr>
          <p:spPr>
            <a:xfrm>
              <a:off x="5672691" y="1562899"/>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68" name="Oval 51">
              <a:extLst>
                <a:ext uri="{FF2B5EF4-FFF2-40B4-BE49-F238E27FC236}">
                  <a16:creationId xmlns:a16="http://schemas.microsoft.com/office/drawing/2014/main" id="{12B63099-99E4-B74A-58E6-9278D79F25BE}"/>
                </a:ext>
              </a:extLst>
            </p:cNvPr>
            <p:cNvSpPr/>
            <p:nvPr/>
          </p:nvSpPr>
          <p:spPr>
            <a:xfrm>
              <a:off x="5345583" y="1562899"/>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69" name="Oval 53">
              <a:extLst>
                <a:ext uri="{FF2B5EF4-FFF2-40B4-BE49-F238E27FC236}">
                  <a16:creationId xmlns:a16="http://schemas.microsoft.com/office/drawing/2014/main" id="{B83CE2CD-743C-EE2B-EE45-365885823928}"/>
                </a:ext>
              </a:extLst>
            </p:cNvPr>
            <p:cNvSpPr/>
            <p:nvPr/>
          </p:nvSpPr>
          <p:spPr>
            <a:xfrm>
              <a:off x="6654015" y="1292452"/>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70" name="Oval 54">
              <a:extLst>
                <a:ext uri="{FF2B5EF4-FFF2-40B4-BE49-F238E27FC236}">
                  <a16:creationId xmlns:a16="http://schemas.microsoft.com/office/drawing/2014/main" id="{D0C8C8BF-C366-40FC-FA69-122FBF2A242D}"/>
                </a:ext>
              </a:extLst>
            </p:cNvPr>
            <p:cNvSpPr/>
            <p:nvPr/>
          </p:nvSpPr>
          <p:spPr>
            <a:xfrm>
              <a:off x="6326907" y="1292452"/>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71" name="Oval 55">
              <a:extLst>
                <a:ext uri="{FF2B5EF4-FFF2-40B4-BE49-F238E27FC236}">
                  <a16:creationId xmlns:a16="http://schemas.microsoft.com/office/drawing/2014/main" id="{A4D8ADA6-8CE5-3AD9-AB86-2BFD753E3BB5}"/>
                </a:ext>
              </a:extLst>
            </p:cNvPr>
            <p:cNvSpPr/>
            <p:nvPr/>
          </p:nvSpPr>
          <p:spPr>
            <a:xfrm>
              <a:off x="5999799" y="1292452"/>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72" name="Oval 56">
              <a:extLst>
                <a:ext uri="{FF2B5EF4-FFF2-40B4-BE49-F238E27FC236}">
                  <a16:creationId xmlns:a16="http://schemas.microsoft.com/office/drawing/2014/main" id="{2FFFF492-C59B-61AF-D8A1-5C4833AD2F15}"/>
                </a:ext>
              </a:extLst>
            </p:cNvPr>
            <p:cNvSpPr/>
            <p:nvPr/>
          </p:nvSpPr>
          <p:spPr>
            <a:xfrm>
              <a:off x="5672691" y="1292452"/>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73" name="Oval 57">
              <a:extLst>
                <a:ext uri="{FF2B5EF4-FFF2-40B4-BE49-F238E27FC236}">
                  <a16:creationId xmlns:a16="http://schemas.microsoft.com/office/drawing/2014/main" id="{B2819432-AD09-52FD-B2AC-85C18B1E4644}"/>
                </a:ext>
              </a:extLst>
            </p:cNvPr>
            <p:cNvSpPr/>
            <p:nvPr/>
          </p:nvSpPr>
          <p:spPr>
            <a:xfrm>
              <a:off x="5345583" y="1292452"/>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74" name="Oval 58">
              <a:extLst>
                <a:ext uri="{FF2B5EF4-FFF2-40B4-BE49-F238E27FC236}">
                  <a16:creationId xmlns:a16="http://schemas.microsoft.com/office/drawing/2014/main" id="{962FD74B-7461-B5CC-4BEB-11DA703B33AE}"/>
                </a:ext>
              </a:extLst>
            </p:cNvPr>
            <p:cNvSpPr/>
            <p:nvPr/>
          </p:nvSpPr>
          <p:spPr>
            <a:xfrm>
              <a:off x="6654015" y="1022005"/>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75" name="Oval 59">
              <a:extLst>
                <a:ext uri="{FF2B5EF4-FFF2-40B4-BE49-F238E27FC236}">
                  <a16:creationId xmlns:a16="http://schemas.microsoft.com/office/drawing/2014/main" id="{3A6786F8-16D0-1416-CB3E-BAD8F9FD400F}"/>
                </a:ext>
              </a:extLst>
            </p:cNvPr>
            <p:cNvSpPr/>
            <p:nvPr/>
          </p:nvSpPr>
          <p:spPr>
            <a:xfrm>
              <a:off x="6326907" y="1022005"/>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76" name="Oval 60">
              <a:extLst>
                <a:ext uri="{FF2B5EF4-FFF2-40B4-BE49-F238E27FC236}">
                  <a16:creationId xmlns:a16="http://schemas.microsoft.com/office/drawing/2014/main" id="{D4744AFB-82BD-7AEF-B595-125E761E5E05}"/>
                </a:ext>
              </a:extLst>
            </p:cNvPr>
            <p:cNvSpPr/>
            <p:nvPr/>
          </p:nvSpPr>
          <p:spPr>
            <a:xfrm>
              <a:off x="5999799" y="1022005"/>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77" name="Oval 61">
              <a:extLst>
                <a:ext uri="{FF2B5EF4-FFF2-40B4-BE49-F238E27FC236}">
                  <a16:creationId xmlns:a16="http://schemas.microsoft.com/office/drawing/2014/main" id="{7F570147-193F-B877-9576-3F209B1F23D0}"/>
                </a:ext>
              </a:extLst>
            </p:cNvPr>
            <p:cNvSpPr/>
            <p:nvPr/>
          </p:nvSpPr>
          <p:spPr>
            <a:xfrm>
              <a:off x="5672691" y="1022005"/>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95" name="Oval 62">
              <a:extLst>
                <a:ext uri="{FF2B5EF4-FFF2-40B4-BE49-F238E27FC236}">
                  <a16:creationId xmlns:a16="http://schemas.microsoft.com/office/drawing/2014/main" id="{4CCF2907-0D32-246F-78F0-C8EB15E20275}"/>
                </a:ext>
              </a:extLst>
            </p:cNvPr>
            <p:cNvSpPr/>
            <p:nvPr/>
          </p:nvSpPr>
          <p:spPr>
            <a:xfrm>
              <a:off x="5345583" y="1022005"/>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grpSp>
        <p:nvGrpSpPr>
          <p:cNvPr id="78" name="Group 77">
            <a:extLst>
              <a:ext uri="{FF2B5EF4-FFF2-40B4-BE49-F238E27FC236}">
                <a16:creationId xmlns:a16="http://schemas.microsoft.com/office/drawing/2014/main" id="{C4EA422B-3A7D-4911-99B1-52DF40E401B3}"/>
              </a:ext>
            </a:extLst>
          </p:cNvPr>
          <p:cNvGrpSpPr/>
          <p:nvPr/>
        </p:nvGrpSpPr>
        <p:grpSpPr>
          <a:xfrm>
            <a:off x="11038517" y="2957616"/>
            <a:ext cx="1053324" cy="883341"/>
            <a:chOff x="4445285" y="4264585"/>
            <a:chExt cx="1053324" cy="883341"/>
          </a:xfrm>
          <a:solidFill>
            <a:schemeClr val="accent6">
              <a:lumMod val="60000"/>
              <a:lumOff val="40000"/>
            </a:schemeClr>
          </a:solidFill>
        </p:grpSpPr>
        <p:sp>
          <p:nvSpPr>
            <p:cNvPr id="79" name="Oval 78">
              <a:extLst>
                <a:ext uri="{FF2B5EF4-FFF2-40B4-BE49-F238E27FC236}">
                  <a16:creationId xmlns:a16="http://schemas.microsoft.com/office/drawing/2014/main" id="{0280C388-209D-441F-AB7D-6F4F3B49DE6C}"/>
                </a:ext>
              </a:extLst>
            </p:cNvPr>
            <p:cNvSpPr/>
            <p:nvPr/>
          </p:nvSpPr>
          <p:spPr>
            <a:xfrm>
              <a:off x="5426609" y="5075926"/>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80" name="Oval 79">
              <a:extLst>
                <a:ext uri="{FF2B5EF4-FFF2-40B4-BE49-F238E27FC236}">
                  <a16:creationId xmlns:a16="http://schemas.microsoft.com/office/drawing/2014/main" id="{C2270C06-7163-4AB3-A618-9D0488A1A7E2}"/>
                </a:ext>
              </a:extLst>
            </p:cNvPr>
            <p:cNvSpPr/>
            <p:nvPr/>
          </p:nvSpPr>
          <p:spPr>
            <a:xfrm>
              <a:off x="5099501" y="5075926"/>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81" name="Oval 80">
              <a:extLst>
                <a:ext uri="{FF2B5EF4-FFF2-40B4-BE49-F238E27FC236}">
                  <a16:creationId xmlns:a16="http://schemas.microsoft.com/office/drawing/2014/main" id="{4DA5B29B-4034-46BF-A8F3-88E0F7B22D7D}"/>
                </a:ext>
              </a:extLst>
            </p:cNvPr>
            <p:cNvSpPr/>
            <p:nvPr/>
          </p:nvSpPr>
          <p:spPr>
            <a:xfrm>
              <a:off x="4772393" y="5075926"/>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82" name="Oval 81">
              <a:extLst>
                <a:ext uri="{FF2B5EF4-FFF2-40B4-BE49-F238E27FC236}">
                  <a16:creationId xmlns:a16="http://schemas.microsoft.com/office/drawing/2014/main" id="{703B1455-62DC-437C-A90D-ED0FD7DD8C13}"/>
                </a:ext>
              </a:extLst>
            </p:cNvPr>
            <p:cNvSpPr/>
            <p:nvPr/>
          </p:nvSpPr>
          <p:spPr>
            <a:xfrm>
              <a:off x="4445285" y="5075926"/>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83" name="Oval 82">
              <a:extLst>
                <a:ext uri="{FF2B5EF4-FFF2-40B4-BE49-F238E27FC236}">
                  <a16:creationId xmlns:a16="http://schemas.microsoft.com/office/drawing/2014/main" id="{CC221917-1379-4381-8AC1-D5DF64B81FEC}"/>
                </a:ext>
              </a:extLst>
            </p:cNvPr>
            <p:cNvSpPr/>
            <p:nvPr/>
          </p:nvSpPr>
          <p:spPr>
            <a:xfrm>
              <a:off x="5426609" y="4805479"/>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84" name="Oval 83">
              <a:extLst>
                <a:ext uri="{FF2B5EF4-FFF2-40B4-BE49-F238E27FC236}">
                  <a16:creationId xmlns:a16="http://schemas.microsoft.com/office/drawing/2014/main" id="{C5CF6327-42A9-4978-9E61-C755E645D169}"/>
                </a:ext>
              </a:extLst>
            </p:cNvPr>
            <p:cNvSpPr/>
            <p:nvPr/>
          </p:nvSpPr>
          <p:spPr>
            <a:xfrm>
              <a:off x="5099501" y="4805479"/>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85" name="Oval 84">
              <a:extLst>
                <a:ext uri="{FF2B5EF4-FFF2-40B4-BE49-F238E27FC236}">
                  <a16:creationId xmlns:a16="http://schemas.microsoft.com/office/drawing/2014/main" id="{DEE5F233-BAD7-494F-A20C-C86B6C885587}"/>
                </a:ext>
              </a:extLst>
            </p:cNvPr>
            <p:cNvSpPr/>
            <p:nvPr/>
          </p:nvSpPr>
          <p:spPr>
            <a:xfrm>
              <a:off x="4772393" y="4805479"/>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86" name="Oval 85">
              <a:extLst>
                <a:ext uri="{FF2B5EF4-FFF2-40B4-BE49-F238E27FC236}">
                  <a16:creationId xmlns:a16="http://schemas.microsoft.com/office/drawing/2014/main" id="{57157F8C-F420-426E-8CB2-722EDEC913EA}"/>
                </a:ext>
              </a:extLst>
            </p:cNvPr>
            <p:cNvSpPr/>
            <p:nvPr/>
          </p:nvSpPr>
          <p:spPr>
            <a:xfrm>
              <a:off x="4445285" y="4805479"/>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87" name="Oval 86">
              <a:extLst>
                <a:ext uri="{FF2B5EF4-FFF2-40B4-BE49-F238E27FC236}">
                  <a16:creationId xmlns:a16="http://schemas.microsoft.com/office/drawing/2014/main" id="{3AC0A9BB-F292-4B16-8C24-5086DEED7E96}"/>
                </a:ext>
              </a:extLst>
            </p:cNvPr>
            <p:cNvSpPr/>
            <p:nvPr/>
          </p:nvSpPr>
          <p:spPr>
            <a:xfrm>
              <a:off x="5426609" y="4535032"/>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88" name="Oval 87">
              <a:extLst>
                <a:ext uri="{FF2B5EF4-FFF2-40B4-BE49-F238E27FC236}">
                  <a16:creationId xmlns:a16="http://schemas.microsoft.com/office/drawing/2014/main" id="{C0C48B34-1A41-407B-A1BB-25E4AD27717D}"/>
                </a:ext>
              </a:extLst>
            </p:cNvPr>
            <p:cNvSpPr/>
            <p:nvPr/>
          </p:nvSpPr>
          <p:spPr>
            <a:xfrm>
              <a:off x="5099501" y="4535032"/>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89" name="Oval 88">
              <a:extLst>
                <a:ext uri="{FF2B5EF4-FFF2-40B4-BE49-F238E27FC236}">
                  <a16:creationId xmlns:a16="http://schemas.microsoft.com/office/drawing/2014/main" id="{28BF9A95-9C04-4EB8-9694-7AFBB91FB43B}"/>
                </a:ext>
              </a:extLst>
            </p:cNvPr>
            <p:cNvSpPr/>
            <p:nvPr/>
          </p:nvSpPr>
          <p:spPr>
            <a:xfrm>
              <a:off x="4772393" y="4535032"/>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90" name="Oval 89">
              <a:extLst>
                <a:ext uri="{FF2B5EF4-FFF2-40B4-BE49-F238E27FC236}">
                  <a16:creationId xmlns:a16="http://schemas.microsoft.com/office/drawing/2014/main" id="{5707B2D4-8CF8-467D-A12E-80CB334FFB5E}"/>
                </a:ext>
              </a:extLst>
            </p:cNvPr>
            <p:cNvSpPr/>
            <p:nvPr/>
          </p:nvSpPr>
          <p:spPr>
            <a:xfrm>
              <a:off x="4445285" y="4535032"/>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91" name="Oval 90">
              <a:extLst>
                <a:ext uri="{FF2B5EF4-FFF2-40B4-BE49-F238E27FC236}">
                  <a16:creationId xmlns:a16="http://schemas.microsoft.com/office/drawing/2014/main" id="{B8F38BBD-BB89-4B1D-B389-EFE32B67CFD1}"/>
                </a:ext>
              </a:extLst>
            </p:cNvPr>
            <p:cNvSpPr/>
            <p:nvPr/>
          </p:nvSpPr>
          <p:spPr>
            <a:xfrm>
              <a:off x="5426609" y="4264585"/>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92" name="Oval 91">
              <a:extLst>
                <a:ext uri="{FF2B5EF4-FFF2-40B4-BE49-F238E27FC236}">
                  <a16:creationId xmlns:a16="http://schemas.microsoft.com/office/drawing/2014/main" id="{7A932C40-4D8C-40C0-B95D-7FCD9B8A373C}"/>
                </a:ext>
              </a:extLst>
            </p:cNvPr>
            <p:cNvSpPr/>
            <p:nvPr/>
          </p:nvSpPr>
          <p:spPr>
            <a:xfrm>
              <a:off x="5099501" y="4264585"/>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93" name="Oval 92">
              <a:extLst>
                <a:ext uri="{FF2B5EF4-FFF2-40B4-BE49-F238E27FC236}">
                  <a16:creationId xmlns:a16="http://schemas.microsoft.com/office/drawing/2014/main" id="{CA862BF2-410D-4324-B91D-AFD31B0F7F03}"/>
                </a:ext>
              </a:extLst>
            </p:cNvPr>
            <p:cNvSpPr/>
            <p:nvPr/>
          </p:nvSpPr>
          <p:spPr>
            <a:xfrm>
              <a:off x="4772393" y="4264585"/>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94" name="Oval 93">
              <a:extLst>
                <a:ext uri="{FF2B5EF4-FFF2-40B4-BE49-F238E27FC236}">
                  <a16:creationId xmlns:a16="http://schemas.microsoft.com/office/drawing/2014/main" id="{82277C88-FF14-4CA4-AB9E-A76D1F5A75D9}"/>
                </a:ext>
              </a:extLst>
            </p:cNvPr>
            <p:cNvSpPr/>
            <p:nvPr/>
          </p:nvSpPr>
          <p:spPr>
            <a:xfrm>
              <a:off x="4445285" y="4264585"/>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34" name="Title 33">
            <a:extLst>
              <a:ext uri="{FF2B5EF4-FFF2-40B4-BE49-F238E27FC236}">
                <a16:creationId xmlns:a16="http://schemas.microsoft.com/office/drawing/2014/main" id="{4B1F2434-2907-4367-9495-4599C46B22D9}"/>
              </a:ext>
            </a:extLst>
          </p:cNvPr>
          <p:cNvSpPr>
            <a:spLocks noGrp="1"/>
          </p:cNvSpPr>
          <p:nvPr>
            <p:ph type="ctrTitle"/>
          </p:nvPr>
        </p:nvSpPr>
        <p:spPr>
          <a:xfrm>
            <a:off x="3305944" y="229956"/>
            <a:ext cx="5580112" cy="1139998"/>
          </a:xfrm>
        </p:spPr>
        <p:txBody>
          <a:bodyPr lIns="91440" tIns="45720" rIns="91440" bIns="45720" anchor="ctr"/>
          <a:lstStyle/>
          <a:p>
            <a:r>
              <a:rPr lang="en-ID" sz="4400" dirty="0">
                <a:solidFill>
                  <a:schemeClr val="bg1"/>
                </a:solidFill>
              </a:rPr>
              <a:t>Introduction</a:t>
            </a:r>
            <a:endParaRPr lang="fr-FR" sz="4400" dirty="0">
              <a:solidFill>
                <a:schemeClr val="bg1"/>
              </a:solidFill>
            </a:endParaRPr>
          </a:p>
        </p:txBody>
      </p:sp>
      <p:sp>
        <p:nvSpPr>
          <p:cNvPr id="35" name="Subtitle 34">
            <a:extLst>
              <a:ext uri="{FF2B5EF4-FFF2-40B4-BE49-F238E27FC236}">
                <a16:creationId xmlns:a16="http://schemas.microsoft.com/office/drawing/2014/main" id="{6BFED990-66AB-4E3A-BEFF-E042E2106ECD}"/>
              </a:ext>
            </a:extLst>
          </p:cNvPr>
          <p:cNvSpPr>
            <a:spLocks noGrp="1"/>
          </p:cNvSpPr>
          <p:nvPr>
            <p:ph type="subTitle" idx="1"/>
          </p:nvPr>
        </p:nvSpPr>
        <p:spPr>
          <a:xfrm>
            <a:off x="3305944" y="145819"/>
            <a:ext cx="5580112" cy="403026"/>
          </a:xfrm>
        </p:spPr>
        <p:txBody>
          <a:bodyPr lIns="91440" tIns="45720" rIns="91440" bIns="45720" anchor="ctr"/>
          <a:lstStyle/>
          <a:p>
            <a:r>
              <a:rPr lang="en-ID" sz="1600" dirty="0">
                <a:solidFill>
                  <a:schemeClr val="bg2"/>
                </a:solidFill>
              </a:rPr>
              <a:t>MOODLY</a:t>
            </a:r>
            <a:endParaRPr lang="fr-FR" sz="1600" dirty="0"/>
          </a:p>
        </p:txBody>
      </p:sp>
      <p:sp>
        <p:nvSpPr>
          <p:cNvPr id="21" name="TextBox 20">
            <a:extLst>
              <a:ext uri="{FF2B5EF4-FFF2-40B4-BE49-F238E27FC236}">
                <a16:creationId xmlns:a16="http://schemas.microsoft.com/office/drawing/2014/main" id="{78DAF136-E285-4D44-8507-7CED25DAE993}"/>
              </a:ext>
            </a:extLst>
          </p:cNvPr>
          <p:cNvSpPr txBox="1"/>
          <p:nvPr/>
        </p:nvSpPr>
        <p:spPr>
          <a:xfrm>
            <a:off x="435407" y="1162109"/>
            <a:ext cx="10896374" cy="1701684"/>
          </a:xfrm>
          <a:prstGeom prst="rect">
            <a:avLst/>
          </a:prstGeom>
          <a:noFill/>
        </p:spPr>
        <p:txBody>
          <a:bodyPr wrap="square" lIns="91440" tIns="45720" rIns="91440" bIns="45720" rtlCol="0" anchor="ctr">
            <a:spAutoFit/>
          </a:bodyPr>
          <a:lstStyle/>
          <a:p>
            <a:pPr>
              <a:lnSpc>
                <a:spcPct val="150000"/>
              </a:lnSpc>
            </a:pPr>
            <a:r>
              <a:rPr lang="fr-FR" dirty="0">
                <a:solidFill>
                  <a:schemeClr val="bg1"/>
                </a:solidFill>
                <a:latin typeface="Century Gothic" panose="020B0502020202020204" pitchFamily="34" charset="0"/>
              </a:rPr>
              <a:t>Le moral des employés dans la RSE est crucial pour leur bien-être et leur engagement : une entreprise engagée dans la RSE peut renforcer le sentiment d'appartenance et la satisfaction des employés, tandis qu'un manque de considération pour les aspects sociaux et environnementaux peut diminuer leur moral et leur motivation.</a:t>
            </a:r>
          </a:p>
        </p:txBody>
      </p:sp>
      <p:sp>
        <p:nvSpPr>
          <p:cNvPr id="4" name="ZoneTexte 3">
            <a:extLst>
              <a:ext uri="{FF2B5EF4-FFF2-40B4-BE49-F238E27FC236}">
                <a16:creationId xmlns:a16="http://schemas.microsoft.com/office/drawing/2014/main" id="{0BD65D5F-9E56-9BC6-28E3-FC3B835184D0}"/>
              </a:ext>
            </a:extLst>
          </p:cNvPr>
          <p:cNvSpPr txBox="1"/>
          <p:nvPr/>
        </p:nvSpPr>
        <p:spPr>
          <a:xfrm>
            <a:off x="4624388" y="4246514"/>
            <a:ext cx="7058343" cy="2117183"/>
          </a:xfrm>
          <a:prstGeom prst="rect">
            <a:avLst/>
          </a:prstGeom>
          <a:noFill/>
          <a:ln w="12700" cap="flat" cmpd="sng" algn="ctr">
            <a:noFill/>
            <a:prstDash val="solid"/>
            <a:miter lim="800000"/>
          </a:ln>
          <a:effectLst/>
        </p:spPr>
        <p:txBody>
          <a:bodyPr wrap="square">
            <a:spAutoFit/>
          </a:bodyPr>
          <a:lstStyle/>
          <a:p>
            <a:pPr>
              <a:lnSpc>
                <a:spcPct val="150000"/>
              </a:lnSpc>
            </a:pPr>
            <a:r>
              <a:rPr lang="fr-FR" dirty="0">
                <a:solidFill>
                  <a:srgbClr val="7030A0"/>
                </a:solidFill>
                <a:latin typeface="Century Gothic" panose="020B0502020202020204" pitchFamily="34" charset="0"/>
              </a:rPr>
              <a:t>Pour éviter tout risque d’échec, rigueur et méthodes sont requises pour l’</a:t>
            </a:r>
            <a:r>
              <a:rPr lang="fr-FR" b="1" dirty="0">
                <a:solidFill>
                  <a:srgbClr val="7030A0"/>
                </a:solidFill>
                <a:latin typeface="Century Gothic" panose="020B0502020202020204" pitchFamily="34" charset="0"/>
              </a:rPr>
              <a:t>implantation d’un outil d’analyse du moral :</a:t>
            </a:r>
          </a:p>
          <a:p>
            <a:pPr>
              <a:lnSpc>
                <a:spcPct val="150000"/>
              </a:lnSpc>
            </a:pPr>
            <a:r>
              <a:rPr lang="fr-FR" dirty="0">
                <a:solidFill>
                  <a:srgbClr val="7030A0"/>
                </a:solidFill>
                <a:latin typeface="Century Gothic" panose="020B0502020202020204" pitchFamily="34" charset="0"/>
              </a:rPr>
              <a:t>- Incitation à l’utilisation (le pourquoi est crucial), </a:t>
            </a:r>
          </a:p>
          <a:p>
            <a:pPr>
              <a:lnSpc>
                <a:spcPct val="150000"/>
              </a:lnSpc>
            </a:pPr>
            <a:r>
              <a:rPr lang="fr-FR" dirty="0">
                <a:solidFill>
                  <a:srgbClr val="7030A0"/>
                </a:solidFill>
                <a:latin typeface="Century Gothic" panose="020B0502020202020204" pitchFamily="34" charset="0"/>
              </a:rPr>
              <a:t>- Respect des réglementations sur le recueil de données de ce type.</a:t>
            </a:r>
          </a:p>
        </p:txBody>
      </p:sp>
    </p:spTree>
    <p:extLst>
      <p:ext uri="{BB962C8B-B14F-4D97-AF65-F5344CB8AC3E}">
        <p14:creationId xmlns:p14="http://schemas.microsoft.com/office/powerpoint/2010/main" val="34384589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8" name="Group 187">
            <a:extLst>
              <a:ext uri="{FF2B5EF4-FFF2-40B4-BE49-F238E27FC236}">
                <a16:creationId xmlns:a16="http://schemas.microsoft.com/office/drawing/2014/main" id="{3FD7DF5B-1EBF-4937-A329-7695EAD4C382}"/>
              </a:ext>
            </a:extLst>
          </p:cNvPr>
          <p:cNvGrpSpPr/>
          <p:nvPr/>
        </p:nvGrpSpPr>
        <p:grpSpPr>
          <a:xfrm>
            <a:off x="10548216" y="5083524"/>
            <a:ext cx="1380432" cy="1153788"/>
            <a:chOff x="5345583" y="1022005"/>
            <a:chExt cx="1380432" cy="1153788"/>
          </a:xfrm>
          <a:gradFill>
            <a:gsLst>
              <a:gs pos="0">
                <a:schemeClr val="accent1">
                  <a:alpha val="45000"/>
                </a:schemeClr>
              </a:gs>
              <a:gs pos="100000">
                <a:schemeClr val="accent2">
                  <a:alpha val="45000"/>
                </a:schemeClr>
              </a:gs>
            </a:gsLst>
            <a:lin ang="0" scaled="1"/>
          </a:gradFill>
        </p:grpSpPr>
        <p:sp>
          <p:nvSpPr>
            <p:cNvPr id="189" name="Oval 188">
              <a:extLst>
                <a:ext uri="{FF2B5EF4-FFF2-40B4-BE49-F238E27FC236}">
                  <a16:creationId xmlns:a16="http://schemas.microsoft.com/office/drawing/2014/main" id="{E38D593D-0C62-4769-89B6-17E6BA9ADCAD}"/>
                </a:ext>
              </a:extLst>
            </p:cNvPr>
            <p:cNvSpPr/>
            <p:nvPr/>
          </p:nvSpPr>
          <p:spPr>
            <a:xfrm>
              <a:off x="6654015" y="2103793"/>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90" name="Oval 189">
              <a:extLst>
                <a:ext uri="{FF2B5EF4-FFF2-40B4-BE49-F238E27FC236}">
                  <a16:creationId xmlns:a16="http://schemas.microsoft.com/office/drawing/2014/main" id="{E1D33018-D5FE-4550-A0D4-C462BBF20019}"/>
                </a:ext>
              </a:extLst>
            </p:cNvPr>
            <p:cNvSpPr/>
            <p:nvPr/>
          </p:nvSpPr>
          <p:spPr>
            <a:xfrm>
              <a:off x="6326907" y="2103793"/>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91" name="Oval 190">
              <a:extLst>
                <a:ext uri="{FF2B5EF4-FFF2-40B4-BE49-F238E27FC236}">
                  <a16:creationId xmlns:a16="http://schemas.microsoft.com/office/drawing/2014/main" id="{2241698A-22D6-4147-9FCB-603DC32B0360}"/>
                </a:ext>
              </a:extLst>
            </p:cNvPr>
            <p:cNvSpPr/>
            <p:nvPr/>
          </p:nvSpPr>
          <p:spPr>
            <a:xfrm>
              <a:off x="5999799" y="2103793"/>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92" name="Oval 191">
              <a:extLst>
                <a:ext uri="{FF2B5EF4-FFF2-40B4-BE49-F238E27FC236}">
                  <a16:creationId xmlns:a16="http://schemas.microsoft.com/office/drawing/2014/main" id="{F713DF89-1E2D-4F4E-9ADC-668A9A7C4A90}"/>
                </a:ext>
              </a:extLst>
            </p:cNvPr>
            <p:cNvSpPr/>
            <p:nvPr/>
          </p:nvSpPr>
          <p:spPr>
            <a:xfrm>
              <a:off x="5672691" y="2103793"/>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93" name="Oval 192">
              <a:extLst>
                <a:ext uri="{FF2B5EF4-FFF2-40B4-BE49-F238E27FC236}">
                  <a16:creationId xmlns:a16="http://schemas.microsoft.com/office/drawing/2014/main" id="{3106FEC4-49F9-44B4-9488-38D681A80A61}"/>
                </a:ext>
              </a:extLst>
            </p:cNvPr>
            <p:cNvSpPr/>
            <p:nvPr/>
          </p:nvSpPr>
          <p:spPr>
            <a:xfrm>
              <a:off x="5345583" y="2103793"/>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94" name="Oval 193">
              <a:extLst>
                <a:ext uri="{FF2B5EF4-FFF2-40B4-BE49-F238E27FC236}">
                  <a16:creationId xmlns:a16="http://schemas.microsoft.com/office/drawing/2014/main" id="{6DE9AF3B-A4F9-4B28-BD2E-414914FD80D6}"/>
                </a:ext>
              </a:extLst>
            </p:cNvPr>
            <p:cNvSpPr/>
            <p:nvPr/>
          </p:nvSpPr>
          <p:spPr>
            <a:xfrm>
              <a:off x="6654015" y="1833346"/>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95" name="Oval 194">
              <a:extLst>
                <a:ext uri="{FF2B5EF4-FFF2-40B4-BE49-F238E27FC236}">
                  <a16:creationId xmlns:a16="http://schemas.microsoft.com/office/drawing/2014/main" id="{69307CF9-2E45-4BD6-B84E-60B295904CF3}"/>
                </a:ext>
              </a:extLst>
            </p:cNvPr>
            <p:cNvSpPr/>
            <p:nvPr/>
          </p:nvSpPr>
          <p:spPr>
            <a:xfrm>
              <a:off x="6326907" y="1833346"/>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96" name="Oval 195">
              <a:extLst>
                <a:ext uri="{FF2B5EF4-FFF2-40B4-BE49-F238E27FC236}">
                  <a16:creationId xmlns:a16="http://schemas.microsoft.com/office/drawing/2014/main" id="{F58CA748-006C-4B00-A69B-3875B6045AB3}"/>
                </a:ext>
              </a:extLst>
            </p:cNvPr>
            <p:cNvSpPr/>
            <p:nvPr/>
          </p:nvSpPr>
          <p:spPr>
            <a:xfrm>
              <a:off x="5999799" y="1833346"/>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97" name="Oval 196">
              <a:extLst>
                <a:ext uri="{FF2B5EF4-FFF2-40B4-BE49-F238E27FC236}">
                  <a16:creationId xmlns:a16="http://schemas.microsoft.com/office/drawing/2014/main" id="{43CED737-BE2F-41BD-9A1B-B50775A5DAC4}"/>
                </a:ext>
              </a:extLst>
            </p:cNvPr>
            <p:cNvSpPr/>
            <p:nvPr/>
          </p:nvSpPr>
          <p:spPr>
            <a:xfrm>
              <a:off x="5672691" y="1833346"/>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98" name="Oval 197">
              <a:extLst>
                <a:ext uri="{FF2B5EF4-FFF2-40B4-BE49-F238E27FC236}">
                  <a16:creationId xmlns:a16="http://schemas.microsoft.com/office/drawing/2014/main" id="{C9351ED4-7CB0-44E5-878F-5D71E31EC87D}"/>
                </a:ext>
              </a:extLst>
            </p:cNvPr>
            <p:cNvSpPr/>
            <p:nvPr/>
          </p:nvSpPr>
          <p:spPr>
            <a:xfrm>
              <a:off x="5345583" y="1833346"/>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99" name="Oval 198">
              <a:extLst>
                <a:ext uri="{FF2B5EF4-FFF2-40B4-BE49-F238E27FC236}">
                  <a16:creationId xmlns:a16="http://schemas.microsoft.com/office/drawing/2014/main" id="{F3CA36E6-4301-497E-AE8B-81E4C36F05F1}"/>
                </a:ext>
              </a:extLst>
            </p:cNvPr>
            <p:cNvSpPr/>
            <p:nvPr/>
          </p:nvSpPr>
          <p:spPr>
            <a:xfrm>
              <a:off x="6654015" y="1562899"/>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00" name="Oval 199">
              <a:extLst>
                <a:ext uri="{FF2B5EF4-FFF2-40B4-BE49-F238E27FC236}">
                  <a16:creationId xmlns:a16="http://schemas.microsoft.com/office/drawing/2014/main" id="{2B167E10-4963-4C81-BCB1-66BA7B3CFA12}"/>
                </a:ext>
              </a:extLst>
            </p:cNvPr>
            <p:cNvSpPr/>
            <p:nvPr/>
          </p:nvSpPr>
          <p:spPr>
            <a:xfrm>
              <a:off x="6326907" y="1562899"/>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01" name="Oval 200">
              <a:extLst>
                <a:ext uri="{FF2B5EF4-FFF2-40B4-BE49-F238E27FC236}">
                  <a16:creationId xmlns:a16="http://schemas.microsoft.com/office/drawing/2014/main" id="{BEED9561-5909-4114-ADD4-1FEC1B04674C}"/>
                </a:ext>
              </a:extLst>
            </p:cNvPr>
            <p:cNvSpPr/>
            <p:nvPr/>
          </p:nvSpPr>
          <p:spPr>
            <a:xfrm>
              <a:off x="5999799" y="1562899"/>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02" name="Oval 201">
              <a:extLst>
                <a:ext uri="{FF2B5EF4-FFF2-40B4-BE49-F238E27FC236}">
                  <a16:creationId xmlns:a16="http://schemas.microsoft.com/office/drawing/2014/main" id="{E91A4DBB-BDD2-49F7-AFBD-B981A4D8654B}"/>
                </a:ext>
              </a:extLst>
            </p:cNvPr>
            <p:cNvSpPr/>
            <p:nvPr/>
          </p:nvSpPr>
          <p:spPr>
            <a:xfrm>
              <a:off x="5672691" y="1562899"/>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03" name="Oval 202">
              <a:extLst>
                <a:ext uri="{FF2B5EF4-FFF2-40B4-BE49-F238E27FC236}">
                  <a16:creationId xmlns:a16="http://schemas.microsoft.com/office/drawing/2014/main" id="{8300CA8E-C70A-42A2-8BEB-CAFF8C27CAA2}"/>
                </a:ext>
              </a:extLst>
            </p:cNvPr>
            <p:cNvSpPr/>
            <p:nvPr/>
          </p:nvSpPr>
          <p:spPr>
            <a:xfrm>
              <a:off x="5345583" y="1562899"/>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04" name="Oval 203">
              <a:extLst>
                <a:ext uri="{FF2B5EF4-FFF2-40B4-BE49-F238E27FC236}">
                  <a16:creationId xmlns:a16="http://schemas.microsoft.com/office/drawing/2014/main" id="{B1E211F4-5B95-47C1-8663-BA2D2C4E2BF3}"/>
                </a:ext>
              </a:extLst>
            </p:cNvPr>
            <p:cNvSpPr/>
            <p:nvPr/>
          </p:nvSpPr>
          <p:spPr>
            <a:xfrm>
              <a:off x="6654015" y="1292452"/>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05" name="Oval 204">
              <a:extLst>
                <a:ext uri="{FF2B5EF4-FFF2-40B4-BE49-F238E27FC236}">
                  <a16:creationId xmlns:a16="http://schemas.microsoft.com/office/drawing/2014/main" id="{A03D9B60-E4D2-4881-BB1F-628A84A4CD8F}"/>
                </a:ext>
              </a:extLst>
            </p:cNvPr>
            <p:cNvSpPr/>
            <p:nvPr/>
          </p:nvSpPr>
          <p:spPr>
            <a:xfrm>
              <a:off x="6326907" y="1292452"/>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06" name="Oval 205">
              <a:extLst>
                <a:ext uri="{FF2B5EF4-FFF2-40B4-BE49-F238E27FC236}">
                  <a16:creationId xmlns:a16="http://schemas.microsoft.com/office/drawing/2014/main" id="{EC7645E0-FD05-458E-A68C-14D0A82E2851}"/>
                </a:ext>
              </a:extLst>
            </p:cNvPr>
            <p:cNvSpPr/>
            <p:nvPr/>
          </p:nvSpPr>
          <p:spPr>
            <a:xfrm>
              <a:off x="5999799" y="1292452"/>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07" name="Oval 206">
              <a:extLst>
                <a:ext uri="{FF2B5EF4-FFF2-40B4-BE49-F238E27FC236}">
                  <a16:creationId xmlns:a16="http://schemas.microsoft.com/office/drawing/2014/main" id="{785ACFF5-9B3D-42AA-BA47-F4A06CFE72A6}"/>
                </a:ext>
              </a:extLst>
            </p:cNvPr>
            <p:cNvSpPr/>
            <p:nvPr/>
          </p:nvSpPr>
          <p:spPr>
            <a:xfrm>
              <a:off x="5672691" y="1292452"/>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08" name="Oval 207">
              <a:extLst>
                <a:ext uri="{FF2B5EF4-FFF2-40B4-BE49-F238E27FC236}">
                  <a16:creationId xmlns:a16="http://schemas.microsoft.com/office/drawing/2014/main" id="{83792E91-1B9B-4A7D-A12A-42601C68A279}"/>
                </a:ext>
              </a:extLst>
            </p:cNvPr>
            <p:cNvSpPr/>
            <p:nvPr/>
          </p:nvSpPr>
          <p:spPr>
            <a:xfrm>
              <a:off x="5345583" y="1292452"/>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09" name="Oval 208">
              <a:extLst>
                <a:ext uri="{FF2B5EF4-FFF2-40B4-BE49-F238E27FC236}">
                  <a16:creationId xmlns:a16="http://schemas.microsoft.com/office/drawing/2014/main" id="{C9AA073A-E796-4796-AE76-AF7EF61468A9}"/>
                </a:ext>
              </a:extLst>
            </p:cNvPr>
            <p:cNvSpPr/>
            <p:nvPr/>
          </p:nvSpPr>
          <p:spPr>
            <a:xfrm>
              <a:off x="6654015" y="1022005"/>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10" name="Oval 209">
              <a:extLst>
                <a:ext uri="{FF2B5EF4-FFF2-40B4-BE49-F238E27FC236}">
                  <a16:creationId xmlns:a16="http://schemas.microsoft.com/office/drawing/2014/main" id="{0737DE75-DBD2-4956-92AD-1F9AA33DCA7E}"/>
                </a:ext>
              </a:extLst>
            </p:cNvPr>
            <p:cNvSpPr/>
            <p:nvPr/>
          </p:nvSpPr>
          <p:spPr>
            <a:xfrm>
              <a:off x="6326907" y="1022005"/>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11" name="Oval 210">
              <a:extLst>
                <a:ext uri="{FF2B5EF4-FFF2-40B4-BE49-F238E27FC236}">
                  <a16:creationId xmlns:a16="http://schemas.microsoft.com/office/drawing/2014/main" id="{6A4952C6-1C98-4E26-893A-0F9AB91ACF9D}"/>
                </a:ext>
              </a:extLst>
            </p:cNvPr>
            <p:cNvSpPr/>
            <p:nvPr/>
          </p:nvSpPr>
          <p:spPr>
            <a:xfrm>
              <a:off x="5999799" y="1022005"/>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12" name="Oval 211">
              <a:extLst>
                <a:ext uri="{FF2B5EF4-FFF2-40B4-BE49-F238E27FC236}">
                  <a16:creationId xmlns:a16="http://schemas.microsoft.com/office/drawing/2014/main" id="{1BEB2E25-EAA8-413D-876B-FC9016A73EA7}"/>
                </a:ext>
              </a:extLst>
            </p:cNvPr>
            <p:cNvSpPr/>
            <p:nvPr/>
          </p:nvSpPr>
          <p:spPr>
            <a:xfrm>
              <a:off x="5672691" y="1022005"/>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13" name="Oval 212">
              <a:extLst>
                <a:ext uri="{FF2B5EF4-FFF2-40B4-BE49-F238E27FC236}">
                  <a16:creationId xmlns:a16="http://schemas.microsoft.com/office/drawing/2014/main" id="{DBB86BEA-DF5B-4FC7-A99E-01CB00CB6EEA}"/>
                </a:ext>
              </a:extLst>
            </p:cNvPr>
            <p:cNvSpPr/>
            <p:nvPr/>
          </p:nvSpPr>
          <p:spPr>
            <a:xfrm>
              <a:off x="5345583" y="1022005"/>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21" name="Graphic 5">
            <a:extLst>
              <a:ext uri="{FF2B5EF4-FFF2-40B4-BE49-F238E27FC236}">
                <a16:creationId xmlns:a16="http://schemas.microsoft.com/office/drawing/2014/main" id="{FBE0CE63-3A59-49D5-AC4F-17E7475B3A1A}"/>
              </a:ext>
            </a:extLst>
          </p:cNvPr>
          <p:cNvSpPr/>
          <p:nvPr/>
        </p:nvSpPr>
        <p:spPr>
          <a:xfrm flipH="1">
            <a:off x="0" y="1"/>
            <a:ext cx="12192000" cy="5517232"/>
          </a:xfrm>
          <a:custGeom>
            <a:avLst/>
            <a:gdLst>
              <a:gd name="connsiteX0" fmla="*/ 0 w 12192000"/>
              <a:gd name="connsiteY0" fmla="*/ 0 h 5517232"/>
              <a:gd name="connsiteX1" fmla="*/ 12192000 w 12192000"/>
              <a:gd name="connsiteY1" fmla="*/ 0 h 5517232"/>
              <a:gd name="connsiteX2" fmla="*/ 12192000 w 12192000"/>
              <a:gd name="connsiteY2" fmla="*/ 3996940 h 5517232"/>
              <a:gd name="connsiteX3" fmla="*/ 12086798 w 12192000"/>
              <a:gd name="connsiteY3" fmla="*/ 4104509 h 5517232"/>
              <a:gd name="connsiteX4" fmla="*/ 11907229 w 12192000"/>
              <a:gd name="connsiteY4" fmla="*/ 4269004 h 5517232"/>
              <a:gd name="connsiteX5" fmla="*/ 6826643 w 12192000"/>
              <a:gd name="connsiteY5" fmla="*/ 5425068 h 5517232"/>
              <a:gd name="connsiteX6" fmla="*/ 1664920 w 12192000"/>
              <a:gd name="connsiteY6" fmla="*/ 3954631 h 5517232"/>
              <a:gd name="connsiteX7" fmla="*/ 124512 w 12192000"/>
              <a:gd name="connsiteY7" fmla="*/ 3563142 h 5517232"/>
              <a:gd name="connsiteX8" fmla="*/ 0 w 12192000"/>
              <a:gd name="connsiteY8" fmla="*/ 3539809 h 5517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5517232">
                <a:moveTo>
                  <a:pt x="0" y="0"/>
                </a:moveTo>
                <a:lnTo>
                  <a:pt x="12192000" y="0"/>
                </a:lnTo>
                <a:lnTo>
                  <a:pt x="12192000" y="3996940"/>
                </a:lnTo>
                <a:lnTo>
                  <a:pt x="12086798" y="4104509"/>
                </a:lnTo>
                <a:cubicBezTo>
                  <a:pt x="12028565" y="4160901"/>
                  <a:pt x="11968709" y="4215764"/>
                  <a:pt x="11907229" y="4269004"/>
                </a:cubicBezTo>
                <a:cubicBezTo>
                  <a:pt x="10548348" y="5445349"/>
                  <a:pt x="8601296" y="5678584"/>
                  <a:pt x="6826643" y="5425068"/>
                </a:cubicBezTo>
                <a:cubicBezTo>
                  <a:pt x="5051980" y="5171538"/>
                  <a:pt x="3378737" y="4471822"/>
                  <a:pt x="1664920" y="3954631"/>
                </a:cubicBezTo>
                <a:cubicBezTo>
                  <a:pt x="1159856" y="3803113"/>
                  <a:pt x="644346" y="3667262"/>
                  <a:pt x="124512" y="3563142"/>
                </a:cubicBezTo>
                <a:lnTo>
                  <a:pt x="0" y="3539809"/>
                </a:lnTo>
                <a:close/>
              </a:path>
            </a:pathLst>
          </a:custGeom>
          <a:gradFill flip="none" rotWithShape="1">
            <a:gsLst>
              <a:gs pos="0">
                <a:schemeClr val="accent6">
                  <a:shade val="30000"/>
                  <a:satMod val="115000"/>
                </a:schemeClr>
              </a:gs>
              <a:gs pos="50000">
                <a:schemeClr val="accent6">
                  <a:shade val="67500"/>
                  <a:satMod val="115000"/>
                </a:schemeClr>
              </a:gs>
              <a:gs pos="100000">
                <a:schemeClr val="accent6">
                  <a:shade val="100000"/>
                  <a:satMod val="115000"/>
                </a:schemeClr>
              </a:gs>
            </a:gsLst>
            <a:lin ang="8100000" scaled="1"/>
            <a:tileRect/>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D">
              <a:solidFill>
                <a:schemeClr val="tx1"/>
              </a:solidFill>
            </a:endParaRPr>
          </a:p>
        </p:txBody>
      </p:sp>
      <p:sp>
        <p:nvSpPr>
          <p:cNvPr id="7" name="Rectangle: Rounded Corners 6">
            <a:extLst>
              <a:ext uri="{FF2B5EF4-FFF2-40B4-BE49-F238E27FC236}">
                <a16:creationId xmlns:a16="http://schemas.microsoft.com/office/drawing/2014/main" id="{029B2518-8116-4329-ACAC-F22F33DFD960}"/>
              </a:ext>
            </a:extLst>
          </p:cNvPr>
          <p:cNvSpPr/>
          <p:nvPr/>
        </p:nvSpPr>
        <p:spPr>
          <a:xfrm>
            <a:off x="731404" y="2738135"/>
            <a:ext cx="10729192" cy="2929600"/>
          </a:xfrm>
          <a:prstGeom prst="roundRect">
            <a:avLst>
              <a:gd name="adj" fmla="val 14021"/>
            </a:avLst>
          </a:prstGeom>
          <a:solidFill>
            <a:schemeClr val="bg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8" name="TextBox 7">
            <a:extLst>
              <a:ext uri="{FF2B5EF4-FFF2-40B4-BE49-F238E27FC236}">
                <a16:creationId xmlns:a16="http://schemas.microsoft.com/office/drawing/2014/main" id="{1530C7DA-C56C-43B9-87CA-F90AC4AF6BF6}"/>
              </a:ext>
            </a:extLst>
          </p:cNvPr>
          <p:cNvSpPr txBox="1"/>
          <p:nvPr/>
        </p:nvSpPr>
        <p:spPr>
          <a:xfrm>
            <a:off x="1552610" y="3179094"/>
            <a:ext cx="1800200" cy="646331"/>
          </a:xfrm>
          <a:prstGeom prst="rect">
            <a:avLst/>
          </a:prstGeom>
          <a:noFill/>
        </p:spPr>
        <p:txBody>
          <a:bodyPr wrap="square" lIns="91440" tIns="45720" rIns="91440" bIns="45720" rtlCol="0" anchor="t">
            <a:spAutoFit/>
          </a:bodyPr>
          <a:lstStyle/>
          <a:p>
            <a:pPr algn="ctr"/>
            <a:r>
              <a:rPr lang="en-ID" sz="3600" b="1" dirty="0">
                <a:solidFill>
                  <a:schemeClr val="accent1"/>
                </a:solidFill>
                <a:latin typeface="+mj-lt"/>
              </a:rPr>
              <a:t>34%</a:t>
            </a:r>
            <a:endParaRPr lang="fr-FR" dirty="0">
              <a:solidFill>
                <a:schemeClr val="accent1"/>
              </a:solidFill>
            </a:endParaRPr>
          </a:p>
        </p:txBody>
      </p:sp>
      <p:sp>
        <p:nvSpPr>
          <p:cNvPr id="9" name="TextBox 8">
            <a:extLst>
              <a:ext uri="{FF2B5EF4-FFF2-40B4-BE49-F238E27FC236}">
                <a16:creationId xmlns:a16="http://schemas.microsoft.com/office/drawing/2014/main" id="{123AB17B-F4BA-41D9-8CD9-256535573C45}"/>
              </a:ext>
            </a:extLst>
          </p:cNvPr>
          <p:cNvSpPr txBox="1"/>
          <p:nvPr/>
        </p:nvSpPr>
        <p:spPr>
          <a:xfrm>
            <a:off x="1175640" y="3963036"/>
            <a:ext cx="3013636" cy="700192"/>
          </a:xfrm>
          <a:prstGeom prst="rect">
            <a:avLst/>
          </a:prstGeom>
          <a:noFill/>
        </p:spPr>
        <p:txBody>
          <a:bodyPr wrap="square" lIns="91440" tIns="45720" rIns="91440" bIns="45720" rtlCol="0" anchor="ctr">
            <a:spAutoFit/>
          </a:bodyPr>
          <a:lstStyle/>
          <a:p>
            <a:pPr algn="ctr">
              <a:lnSpc>
                <a:spcPct val="150000"/>
              </a:lnSpc>
            </a:pPr>
            <a:r>
              <a:rPr lang="fr-FR" sz="1400" dirty="0">
                <a:latin typeface="Century Gothic" panose="020B0502020202020204" pitchFamily="34" charset="0"/>
              </a:rPr>
              <a:t> </a:t>
            </a:r>
            <a:r>
              <a:rPr lang="fr-FR" sz="1400" dirty="0">
                <a:solidFill>
                  <a:srgbClr val="211452"/>
                </a:solidFill>
                <a:latin typeface="Raleway" pitchFamily="2" charset="77"/>
              </a:rPr>
              <a:t>des salariés français seraient en burn-out</a:t>
            </a:r>
            <a:endParaRPr lang="id-ID" sz="1050" dirty="0">
              <a:latin typeface="Century Gothic" panose="020B0502020202020204" pitchFamily="34" charset="0"/>
            </a:endParaRPr>
          </a:p>
        </p:txBody>
      </p:sp>
      <p:sp>
        <p:nvSpPr>
          <p:cNvPr id="10" name="TextBox 9">
            <a:extLst>
              <a:ext uri="{FF2B5EF4-FFF2-40B4-BE49-F238E27FC236}">
                <a16:creationId xmlns:a16="http://schemas.microsoft.com/office/drawing/2014/main" id="{35D28B10-505C-45E3-B697-CDFCCC3ED42B}"/>
              </a:ext>
            </a:extLst>
          </p:cNvPr>
          <p:cNvSpPr txBox="1"/>
          <p:nvPr/>
        </p:nvSpPr>
        <p:spPr>
          <a:xfrm>
            <a:off x="4354080" y="3935465"/>
            <a:ext cx="3442612" cy="377667"/>
          </a:xfrm>
          <a:prstGeom prst="rect">
            <a:avLst/>
          </a:prstGeom>
          <a:noFill/>
        </p:spPr>
        <p:txBody>
          <a:bodyPr wrap="square" lIns="91440" tIns="45720" rIns="91440" bIns="45720" rtlCol="0" anchor="ctr">
            <a:spAutoFit/>
          </a:bodyPr>
          <a:lstStyle>
            <a:defPPr>
              <a:defRPr lang="en-US"/>
            </a:defPPr>
            <a:lvl1pPr algn="ctr">
              <a:lnSpc>
                <a:spcPct val="150000"/>
              </a:lnSpc>
              <a:defRPr sz="1600"/>
            </a:lvl1pPr>
          </a:lstStyle>
          <a:p>
            <a:r>
              <a:rPr lang="fr-FR" sz="1400" dirty="0">
                <a:solidFill>
                  <a:srgbClr val="211452"/>
                </a:solidFill>
                <a:latin typeface="Raleway" pitchFamily="2" charset="77"/>
              </a:rPr>
              <a:t>de salariés français en burn-out sévère</a:t>
            </a:r>
            <a:endParaRPr lang="en-US" sz="1400" dirty="0">
              <a:solidFill>
                <a:srgbClr val="211452"/>
              </a:solidFill>
              <a:latin typeface="Raleway" pitchFamily="2" charset="77"/>
            </a:endParaRPr>
          </a:p>
        </p:txBody>
      </p:sp>
      <p:sp>
        <p:nvSpPr>
          <p:cNvPr id="11" name="TextBox 10">
            <a:extLst>
              <a:ext uri="{FF2B5EF4-FFF2-40B4-BE49-F238E27FC236}">
                <a16:creationId xmlns:a16="http://schemas.microsoft.com/office/drawing/2014/main" id="{56CF7133-B420-4550-B115-6E1F41F55C05}"/>
              </a:ext>
            </a:extLst>
          </p:cNvPr>
          <p:cNvSpPr txBox="1"/>
          <p:nvPr/>
        </p:nvSpPr>
        <p:spPr>
          <a:xfrm>
            <a:off x="7958875" y="3935465"/>
            <a:ext cx="3442612" cy="1346522"/>
          </a:xfrm>
          <a:prstGeom prst="rect">
            <a:avLst/>
          </a:prstGeom>
          <a:noFill/>
        </p:spPr>
        <p:txBody>
          <a:bodyPr wrap="square" lIns="91440" tIns="45720" rIns="91440" bIns="45720" rtlCol="0" anchor="ctr">
            <a:spAutoFit/>
          </a:bodyPr>
          <a:lstStyle>
            <a:defPPr>
              <a:defRPr lang="en-US"/>
            </a:defPPr>
            <a:lvl1pPr algn="ctr">
              <a:lnSpc>
                <a:spcPct val="150000"/>
              </a:lnSpc>
              <a:defRPr sz="1600"/>
            </a:lvl1pPr>
          </a:lstStyle>
          <a:p>
            <a:r>
              <a:rPr lang="fr-FR" sz="1400" dirty="0">
                <a:solidFill>
                  <a:srgbClr val="211452"/>
                </a:solidFill>
                <a:latin typeface="Raleway" pitchFamily="2" charset="77"/>
              </a:rPr>
              <a:t>des salariés français estiment que leur entreprise ne prend pas suffisamment en compte la détresse psychologique au travail.</a:t>
            </a:r>
            <a:endParaRPr lang="fr-FR" sz="1400" dirty="0">
              <a:latin typeface="Century Gothic" panose="020B0502020202020204" pitchFamily="34" charset="0"/>
            </a:endParaRPr>
          </a:p>
        </p:txBody>
      </p:sp>
      <p:sp>
        <p:nvSpPr>
          <p:cNvPr id="13" name="TextBox 12">
            <a:extLst>
              <a:ext uri="{FF2B5EF4-FFF2-40B4-BE49-F238E27FC236}">
                <a16:creationId xmlns:a16="http://schemas.microsoft.com/office/drawing/2014/main" id="{AAE040B9-7F86-429F-8DDD-C3250F85DEA6}"/>
              </a:ext>
            </a:extLst>
          </p:cNvPr>
          <p:cNvSpPr txBox="1"/>
          <p:nvPr/>
        </p:nvSpPr>
        <p:spPr>
          <a:xfrm>
            <a:off x="4372661" y="3182547"/>
            <a:ext cx="3442612" cy="646331"/>
          </a:xfrm>
          <a:prstGeom prst="rect">
            <a:avLst/>
          </a:prstGeom>
          <a:noFill/>
        </p:spPr>
        <p:txBody>
          <a:bodyPr wrap="square" lIns="91440" tIns="45720" rIns="91440" bIns="45720" rtlCol="0" anchor="t">
            <a:spAutoFit/>
          </a:bodyPr>
          <a:lstStyle>
            <a:defPPr>
              <a:defRPr lang="en-US"/>
            </a:defPPr>
            <a:lvl1pPr algn="ctr">
              <a:defRPr sz="3600" b="1">
                <a:solidFill>
                  <a:schemeClr val="accent1"/>
                </a:solidFill>
                <a:latin typeface="+mj-lt"/>
              </a:defRPr>
            </a:lvl1pPr>
          </a:lstStyle>
          <a:p>
            <a:r>
              <a:rPr lang="fr-FR" dirty="0"/>
              <a:t>2,55 millions</a:t>
            </a:r>
            <a:endParaRPr lang="en-ID" dirty="0"/>
          </a:p>
        </p:txBody>
      </p:sp>
      <p:sp>
        <p:nvSpPr>
          <p:cNvPr id="15" name="TextBox 14">
            <a:extLst>
              <a:ext uri="{FF2B5EF4-FFF2-40B4-BE49-F238E27FC236}">
                <a16:creationId xmlns:a16="http://schemas.microsoft.com/office/drawing/2014/main" id="{734C856B-E083-411C-B561-6D80CE71E92A}"/>
              </a:ext>
            </a:extLst>
          </p:cNvPr>
          <p:cNvSpPr txBox="1"/>
          <p:nvPr/>
        </p:nvSpPr>
        <p:spPr>
          <a:xfrm>
            <a:off x="8820016" y="3179094"/>
            <a:ext cx="1800200" cy="646331"/>
          </a:xfrm>
          <a:prstGeom prst="rect">
            <a:avLst/>
          </a:prstGeom>
          <a:noFill/>
        </p:spPr>
        <p:txBody>
          <a:bodyPr wrap="square" lIns="91440" tIns="45720" rIns="91440" bIns="45720" rtlCol="0" anchor="t">
            <a:spAutoFit/>
          </a:bodyPr>
          <a:lstStyle>
            <a:defPPr>
              <a:defRPr lang="en-US"/>
            </a:defPPr>
            <a:lvl1pPr algn="ctr">
              <a:defRPr sz="3600" b="1">
                <a:solidFill>
                  <a:schemeClr val="accent1"/>
                </a:solidFill>
                <a:latin typeface="+mj-lt"/>
              </a:defRPr>
            </a:lvl1pPr>
          </a:lstStyle>
          <a:p>
            <a:r>
              <a:rPr lang="fr-FR" dirty="0"/>
              <a:t>50 </a:t>
            </a:r>
            <a:r>
              <a:rPr lang="en-ID" dirty="0"/>
              <a:t>%</a:t>
            </a:r>
            <a:endParaRPr lang="fr-FR" dirty="0"/>
          </a:p>
        </p:txBody>
      </p:sp>
      <p:cxnSp>
        <p:nvCxnSpPr>
          <p:cNvPr id="18" name="Straight Connector 17">
            <a:extLst>
              <a:ext uri="{FF2B5EF4-FFF2-40B4-BE49-F238E27FC236}">
                <a16:creationId xmlns:a16="http://schemas.microsoft.com/office/drawing/2014/main" id="{9674B1B8-3F00-4F22-9B3E-3FE35C746070}"/>
              </a:ext>
            </a:extLst>
          </p:cNvPr>
          <p:cNvCxnSpPr/>
          <p:nvPr/>
        </p:nvCxnSpPr>
        <p:spPr>
          <a:xfrm>
            <a:off x="4274355" y="3259495"/>
            <a:ext cx="0" cy="1559214"/>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D3B70E6C-5141-45D1-99E4-ABFD6E13598E}"/>
              </a:ext>
            </a:extLst>
          </p:cNvPr>
          <p:cNvCxnSpPr/>
          <p:nvPr/>
        </p:nvCxnSpPr>
        <p:spPr>
          <a:xfrm>
            <a:off x="7917645" y="3259495"/>
            <a:ext cx="0" cy="1559214"/>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6" name="Title 25">
            <a:extLst>
              <a:ext uri="{FF2B5EF4-FFF2-40B4-BE49-F238E27FC236}">
                <a16:creationId xmlns:a16="http://schemas.microsoft.com/office/drawing/2014/main" id="{A5A35269-5F5E-42B1-AEEE-1CD2522AE999}"/>
              </a:ext>
            </a:extLst>
          </p:cNvPr>
          <p:cNvSpPr>
            <a:spLocks noGrp="1"/>
          </p:cNvSpPr>
          <p:nvPr>
            <p:ph type="ctrTitle"/>
          </p:nvPr>
        </p:nvSpPr>
        <p:spPr>
          <a:xfrm>
            <a:off x="0" y="1044022"/>
            <a:ext cx="12194033" cy="1139998"/>
          </a:xfrm>
        </p:spPr>
        <p:txBody>
          <a:bodyPr lIns="91440" tIns="45720" rIns="91440" bIns="45720" anchor="ctr"/>
          <a:lstStyle/>
          <a:p>
            <a:r>
              <a:rPr lang="en-ID" dirty="0">
                <a:solidFill>
                  <a:schemeClr val="bg2"/>
                </a:solidFill>
              </a:rPr>
              <a:t>Chiffres </a:t>
            </a:r>
            <a:r>
              <a:rPr lang="en-ID" dirty="0" err="1">
                <a:solidFill>
                  <a:schemeClr val="bg2"/>
                </a:solidFill>
              </a:rPr>
              <a:t>clés</a:t>
            </a:r>
            <a:br>
              <a:rPr lang="en-ID" dirty="0">
                <a:solidFill>
                  <a:schemeClr val="bg2"/>
                </a:solidFill>
              </a:rPr>
            </a:br>
            <a:r>
              <a:rPr lang="en-ID" dirty="0">
                <a:solidFill>
                  <a:schemeClr val="bg2"/>
                </a:solidFill>
              </a:rPr>
              <a:t>Le mal-</a:t>
            </a:r>
            <a:r>
              <a:rPr lang="en-ID" dirty="0" err="1">
                <a:solidFill>
                  <a:schemeClr val="bg2"/>
                </a:solidFill>
              </a:rPr>
              <a:t>être</a:t>
            </a:r>
            <a:r>
              <a:rPr lang="en-ID" dirty="0">
                <a:solidFill>
                  <a:schemeClr val="bg2"/>
                </a:solidFill>
              </a:rPr>
              <a:t> au travail</a:t>
            </a:r>
            <a:endParaRPr lang="fr-FR" dirty="0">
              <a:solidFill>
                <a:schemeClr val="bg2"/>
              </a:solidFill>
            </a:endParaRPr>
          </a:p>
        </p:txBody>
      </p:sp>
      <p:grpSp>
        <p:nvGrpSpPr>
          <p:cNvPr id="114" name="Group 113">
            <a:extLst>
              <a:ext uri="{FF2B5EF4-FFF2-40B4-BE49-F238E27FC236}">
                <a16:creationId xmlns:a16="http://schemas.microsoft.com/office/drawing/2014/main" id="{57CC9C4E-666D-4AFD-914A-C5F34D231518}"/>
              </a:ext>
            </a:extLst>
          </p:cNvPr>
          <p:cNvGrpSpPr/>
          <p:nvPr/>
        </p:nvGrpSpPr>
        <p:grpSpPr>
          <a:xfrm>
            <a:off x="-220052" y="-155475"/>
            <a:ext cx="1707540" cy="1424235"/>
            <a:chOff x="-195484" y="5704509"/>
            <a:chExt cx="1707540" cy="1424235"/>
          </a:xfrm>
          <a:solidFill>
            <a:schemeClr val="bg2"/>
          </a:solidFill>
        </p:grpSpPr>
        <p:sp>
          <p:nvSpPr>
            <p:cNvPr id="115" name="Oval 114">
              <a:extLst>
                <a:ext uri="{FF2B5EF4-FFF2-40B4-BE49-F238E27FC236}">
                  <a16:creationId xmlns:a16="http://schemas.microsoft.com/office/drawing/2014/main" id="{2A10145B-4C48-463B-A1AA-151BB3DFC647}"/>
                </a:ext>
              </a:extLst>
            </p:cNvPr>
            <p:cNvSpPr/>
            <p:nvPr/>
          </p:nvSpPr>
          <p:spPr>
            <a:xfrm>
              <a:off x="1440056" y="7056744"/>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16" name="Oval 115">
              <a:extLst>
                <a:ext uri="{FF2B5EF4-FFF2-40B4-BE49-F238E27FC236}">
                  <a16:creationId xmlns:a16="http://schemas.microsoft.com/office/drawing/2014/main" id="{531E1719-7D7E-4CF8-A42B-3C36FD9C9108}"/>
                </a:ext>
              </a:extLst>
            </p:cNvPr>
            <p:cNvSpPr/>
            <p:nvPr/>
          </p:nvSpPr>
          <p:spPr>
            <a:xfrm>
              <a:off x="1112948" y="7056744"/>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17" name="Oval 116">
              <a:extLst>
                <a:ext uri="{FF2B5EF4-FFF2-40B4-BE49-F238E27FC236}">
                  <a16:creationId xmlns:a16="http://schemas.microsoft.com/office/drawing/2014/main" id="{CD2C369A-B85C-40DF-A26C-3A3199983181}"/>
                </a:ext>
              </a:extLst>
            </p:cNvPr>
            <p:cNvSpPr/>
            <p:nvPr/>
          </p:nvSpPr>
          <p:spPr>
            <a:xfrm>
              <a:off x="785840" y="7056744"/>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18" name="Oval 117">
              <a:extLst>
                <a:ext uri="{FF2B5EF4-FFF2-40B4-BE49-F238E27FC236}">
                  <a16:creationId xmlns:a16="http://schemas.microsoft.com/office/drawing/2014/main" id="{AFB1372A-C8B2-464A-B78B-3CA5C506CA50}"/>
                </a:ext>
              </a:extLst>
            </p:cNvPr>
            <p:cNvSpPr/>
            <p:nvPr/>
          </p:nvSpPr>
          <p:spPr>
            <a:xfrm>
              <a:off x="458732" y="7056744"/>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19" name="Oval 118">
              <a:extLst>
                <a:ext uri="{FF2B5EF4-FFF2-40B4-BE49-F238E27FC236}">
                  <a16:creationId xmlns:a16="http://schemas.microsoft.com/office/drawing/2014/main" id="{149DBA51-3292-4B61-ABB7-D1140487A1A4}"/>
                </a:ext>
              </a:extLst>
            </p:cNvPr>
            <p:cNvSpPr/>
            <p:nvPr/>
          </p:nvSpPr>
          <p:spPr>
            <a:xfrm>
              <a:off x="131624" y="7056744"/>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20" name="Oval 119">
              <a:extLst>
                <a:ext uri="{FF2B5EF4-FFF2-40B4-BE49-F238E27FC236}">
                  <a16:creationId xmlns:a16="http://schemas.microsoft.com/office/drawing/2014/main" id="{573B2435-5077-4521-8A31-0C091951BAA3}"/>
                </a:ext>
              </a:extLst>
            </p:cNvPr>
            <p:cNvSpPr/>
            <p:nvPr/>
          </p:nvSpPr>
          <p:spPr>
            <a:xfrm>
              <a:off x="-195484" y="7056744"/>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21" name="Oval 120">
              <a:extLst>
                <a:ext uri="{FF2B5EF4-FFF2-40B4-BE49-F238E27FC236}">
                  <a16:creationId xmlns:a16="http://schemas.microsoft.com/office/drawing/2014/main" id="{8F986B99-1D3A-48DC-A725-E1E3B4A6CC25}"/>
                </a:ext>
              </a:extLst>
            </p:cNvPr>
            <p:cNvSpPr/>
            <p:nvPr/>
          </p:nvSpPr>
          <p:spPr>
            <a:xfrm>
              <a:off x="1440056" y="6786297"/>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22" name="Oval 121">
              <a:extLst>
                <a:ext uri="{FF2B5EF4-FFF2-40B4-BE49-F238E27FC236}">
                  <a16:creationId xmlns:a16="http://schemas.microsoft.com/office/drawing/2014/main" id="{B40A2444-F62C-4684-992E-4C73C3015C86}"/>
                </a:ext>
              </a:extLst>
            </p:cNvPr>
            <p:cNvSpPr/>
            <p:nvPr/>
          </p:nvSpPr>
          <p:spPr>
            <a:xfrm>
              <a:off x="1112948" y="6786297"/>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23" name="Oval 122">
              <a:extLst>
                <a:ext uri="{FF2B5EF4-FFF2-40B4-BE49-F238E27FC236}">
                  <a16:creationId xmlns:a16="http://schemas.microsoft.com/office/drawing/2014/main" id="{FBA79630-57CF-4219-9EC3-8EDA02F59914}"/>
                </a:ext>
              </a:extLst>
            </p:cNvPr>
            <p:cNvSpPr/>
            <p:nvPr/>
          </p:nvSpPr>
          <p:spPr>
            <a:xfrm>
              <a:off x="785840" y="6786297"/>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24" name="Oval 123">
              <a:extLst>
                <a:ext uri="{FF2B5EF4-FFF2-40B4-BE49-F238E27FC236}">
                  <a16:creationId xmlns:a16="http://schemas.microsoft.com/office/drawing/2014/main" id="{CE5B58CA-9FDA-4686-890F-692BA16633E8}"/>
                </a:ext>
              </a:extLst>
            </p:cNvPr>
            <p:cNvSpPr/>
            <p:nvPr/>
          </p:nvSpPr>
          <p:spPr>
            <a:xfrm>
              <a:off x="458732" y="6786297"/>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25" name="Oval 124">
              <a:extLst>
                <a:ext uri="{FF2B5EF4-FFF2-40B4-BE49-F238E27FC236}">
                  <a16:creationId xmlns:a16="http://schemas.microsoft.com/office/drawing/2014/main" id="{A84B5A3B-D4F1-4F05-9EF4-7A213DEDC0FA}"/>
                </a:ext>
              </a:extLst>
            </p:cNvPr>
            <p:cNvSpPr/>
            <p:nvPr/>
          </p:nvSpPr>
          <p:spPr>
            <a:xfrm>
              <a:off x="131624" y="6786297"/>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26" name="Oval 125">
              <a:extLst>
                <a:ext uri="{FF2B5EF4-FFF2-40B4-BE49-F238E27FC236}">
                  <a16:creationId xmlns:a16="http://schemas.microsoft.com/office/drawing/2014/main" id="{1D03AA05-87F7-4F43-9405-50BC248566BB}"/>
                </a:ext>
              </a:extLst>
            </p:cNvPr>
            <p:cNvSpPr/>
            <p:nvPr/>
          </p:nvSpPr>
          <p:spPr>
            <a:xfrm>
              <a:off x="-195484" y="6786297"/>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27" name="Oval 126">
              <a:extLst>
                <a:ext uri="{FF2B5EF4-FFF2-40B4-BE49-F238E27FC236}">
                  <a16:creationId xmlns:a16="http://schemas.microsoft.com/office/drawing/2014/main" id="{2D8F0334-AE1B-46E1-98DA-9B812F4ED2D7}"/>
                </a:ext>
              </a:extLst>
            </p:cNvPr>
            <p:cNvSpPr/>
            <p:nvPr/>
          </p:nvSpPr>
          <p:spPr>
            <a:xfrm>
              <a:off x="1440056" y="6515850"/>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28" name="Oval 127">
              <a:extLst>
                <a:ext uri="{FF2B5EF4-FFF2-40B4-BE49-F238E27FC236}">
                  <a16:creationId xmlns:a16="http://schemas.microsoft.com/office/drawing/2014/main" id="{EB5E8E9A-5A24-48A2-8092-ACE0F2524A5D}"/>
                </a:ext>
              </a:extLst>
            </p:cNvPr>
            <p:cNvSpPr/>
            <p:nvPr/>
          </p:nvSpPr>
          <p:spPr>
            <a:xfrm>
              <a:off x="1112948" y="6515850"/>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29" name="Oval 128">
              <a:extLst>
                <a:ext uri="{FF2B5EF4-FFF2-40B4-BE49-F238E27FC236}">
                  <a16:creationId xmlns:a16="http://schemas.microsoft.com/office/drawing/2014/main" id="{4EE2B672-AC5C-44E4-9C04-BC5E3214B47F}"/>
                </a:ext>
              </a:extLst>
            </p:cNvPr>
            <p:cNvSpPr/>
            <p:nvPr/>
          </p:nvSpPr>
          <p:spPr>
            <a:xfrm>
              <a:off x="785840" y="6515850"/>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30" name="Oval 129">
              <a:extLst>
                <a:ext uri="{FF2B5EF4-FFF2-40B4-BE49-F238E27FC236}">
                  <a16:creationId xmlns:a16="http://schemas.microsoft.com/office/drawing/2014/main" id="{4F0DCC78-59AD-49AE-A098-76DBDFA3602D}"/>
                </a:ext>
              </a:extLst>
            </p:cNvPr>
            <p:cNvSpPr/>
            <p:nvPr/>
          </p:nvSpPr>
          <p:spPr>
            <a:xfrm>
              <a:off x="458732" y="6515850"/>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31" name="Oval 130">
              <a:extLst>
                <a:ext uri="{FF2B5EF4-FFF2-40B4-BE49-F238E27FC236}">
                  <a16:creationId xmlns:a16="http://schemas.microsoft.com/office/drawing/2014/main" id="{15850B7A-E110-44CD-980C-E50CB21DB97D}"/>
                </a:ext>
              </a:extLst>
            </p:cNvPr>
            <p:cNvSpPr/>
            <p:nvPr/>
          </p:nvSpPr>
          <p:spPr>
            <a:xfrm>
              <a:off x="131624" y="6515850"/>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32" name="Oval 131">
              <a:extLst>
                <a:ext uri="{FF2B5EF4-FFF2-40B4-BE49-F238E27FC236}">
                  <a16:creationId xmlns:a16="http://schemas.microsoft.com/office/drawing/2014/main" id="{E9F01CE9-33E9-4D15-A6D5-4D6080E6C866}"/>
                </a:ext>
              </a:extLst>
            </p:cNvPr>
            <p:cNvSpPr/>
            <p:nvPr/>
          </p:nvSpPr>
          <p:spPr>
            <a:xfrm>
              <a:off x="-195484" y="6515850"/>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33" name="Oval 132">
              <a:extLst>
                <a:ext uri="{FF2B5EF4-FFF2-40B4-BE49-F238E27FC236}">
                  <a16:creationId xmlns:a16="http://schemas.microsoft.com/office/drawing/2014/main" id="{7D9F24C1-17D4-4193-B2AB-51D69229F077}"/>
                </a:ext>
              </a:extLst>
            </p:cNvPr>
            <p:cNvSpPr/>
            <p:nvPr/>
          </p:nvSpPr>
          <p:spPr>
            <a:xfrm>
              <a:off x="1440056" y="6245403"/>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34" name="Oval 133">
              <a:extLst>
                <a:ext uri="{FF2B5EF4-FFF2-40B4-BE49-F238E27FC236}">
                  <a16:creationId xmlns:a16="http://schemas.microsoft.com/office/drawing/2014/main" id="{E13DF5B9-21CC-46DC-B788-CE01CDDFDDC2}"/>
                </a:ext>
              </a:extLst>
            </p:cNvPr>
            <p:cNvSpPr/>
            <p:nvPr/>
          </p:nvSpPr>
          <p:spPr>
            <a:xfrm>
              <a:off x="1112948" y="6245403"/>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35" name="Oval 134">
              <a:extLst>
                <a:ext uri="{FF2B5EF4-FFF2-40B4-BE49-F238E27FC236}">
                  <a16:creationId xmlns:a16="http://schemas.microsoft.com/office/drawing/2014/main" id="{5BD16565-FF06-4A49-AA07-3EB4836DF179}"/>
                </a:ext>
              </a:extLst>
            </p:cNvPr>
            <p:cNvSpPr/>
            <p:nvPr/>
          </p:nvSpPr>
          <p:spPr>
            <a:xfrm>
              <a:off x="785840" y="6245403"/>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36" name="Oval 135">
              <a:extLst>
                <a:ext uri="{FF2B5EF4-FFF2-40B4-BE49-F238E27FC236}">
                  <a16:creationId xmlns:a16="http://schemas.microsoft.com/office/drawing/2014/main" id="{361E4D0B-EC70-48CD-A3B9-9064DEFBEC1A}"/>
                </a:ext>
              </a:extLst>
            </p:cNvPr>
            <p:cNvSpPr/>
            <p:nvPr/>
          </p:nvSpPr>
          <p:spPr>
            <a:xfrm>
              <a:off x="458732" y="6245403"/>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37" name="Oval 136">
              <a:extLst>
                <a:ext uri="{FF2B5EF4-FFF2-40B4-BE49-F238E27FC236}">
                  <a16:creationId xmlns:a16="http://schemas.microsoft.com/office/drawing/2014/main" id="{21F87488-449A-4E67-9078-4B7DE7309DE5}"/>
                </a:ext>
              </a:extLst>
            </p:cNvPr>
            <p:cNvSpPr/>
            <p:nvPr/>
          </p:nvSpPr>
          <p:spPr>
            <a:xfrm>
              <a:off x="131624" y="6245403"/>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38" name="Oval 137">
              <a:extLst>
                <a:ext uri="{FF2B5EF4-FFF2-40B4-BE49-F238E27FC236}">
                  <a16:creationId xmlns:a16="http://schemas.microsoft.com/office/drawing/2014/main" id="{16FC1BEB-93E1-41DC-9123-1FC293F636E5}"/>
                </a:ext>
              </a:extLst>
            </p:cNvPr>
            <p:cNvSpPr/>
            <p:nvPr/>
          </p:nvSpPr>
          <p:spPr>
            <a:xfrm>
              <a:off x="-195484" y="6245403"/>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39" name="Oval 138">
              <a:extLst>
                <a:ext uri="{FF2B5EF4-FFF2-40B4-BE49-F238E27FC236}">
                  <a16:creationId xmlns:a16="http://schemas.microsoft.com/office/drawing/2014/main" id="{F2BBB220-D44D-4614-B952-16A50A3F002F}"/>
                </a:ext>
              </a:extLst>
            </p:cNvPr>
            <p:cNvSpPr/>
            <p:nvPr/>
          </p:nvSpPr>
          <p:spPr>
            <a:xfrm>
              <a:off x="1440056" y="5974956"/>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40" name="Oval 139">
              <a:extLst>
                <a:ext uri="{FF2B5EF4-FFF2-40B4-BE49-F238E27FC236}">
                  <a16:creationId xmlns:a16="http://schemas.microsoft.com/office/drawing/2014/main" id="{3B53ED57-BE98-402A-80E4-6176F296FB7E}"/>
                </a:ext>
              </a:extLst>
            </p:cNvPr>
            <p:cNvSpPr/>
            <p:nvPr/>
          </p:nvSpPr>
          <p:spPr>
            <a:xfrm>
              <a:off x="1112948" y="5974956"/>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41" name="Oval 140">
              <a:extLst>
                <a:ext uri="{FF2B5EF4-FFF2-40B4-BE49-F238E27FC236}">
                  <a16:creationId xmlns:a16="http://schemas.microsoft.com/office/drawing/2014/main" id="{F1C81EB8-579A-4686-B708-2BC7D6BD8B3E}"/>
                </a:ext>
              </a:extLst>
            </p:cNvPr>
            <p:cNvSpPr/>
            <p:nvPr/>
          </p:nvSpPr>
          <p:spPr>
            <a:xfrm>
              <a:off x="785840" y="5974956"/>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42" name="Oval 141">
              <a:extLst>
                <a:ext uri="{FF2B5EF4-FFF2-40B4-BE49-F238E27FC236}">
                  <a16:creationId xmlns:a16="http://schemas.microsoft.com/office/drawing/2014/main" id="{7E835507-B48B-475C-A023-3A3674708BA7}"/>
                </a:ext>
              </a:extLst>
            </p:cNvPr>
            <p:cNvSpPr/>
            <p:nvPr/>
          </p:nvSpPr>
          <p:spPr>
            <a:xfrm>
              <a:off x="458732" y="5974956"/>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43" name="Oval 142">
              <a:extLst>
                <a:ext uri="{FF2B5EF4-FFF2-40B4-BE49-F238E27FC236}">
                  <a16:creationId xmlns:a16="http://schemas.microsoft.com/office/drawing/2014/main" id="{F72BF4EF-BFA6-4CE0-BEFA-F8964FE5F66C}"/>
                </a:ext>
              </a:extLst>
            </p:cNvPr>
            <p:cNvSpPr/>
            <p:nvPr/>
          </p:nvSpPr>
          <p:spPr>
            <a:xfrm>
              <a:off x="131624" y="5974956"/>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44" name="Oval 143">
              <a:extLst>
                <a:ext uri="{FF2B5EF4-FFF2-40B4-BE49-F238E27FC236}">
                  <a16:creationId xmlns:a16="http://schemas.microsoft.com/office/drawing/2014/main" id="{1D5AE0F9-161C-4124-A619-CC6840E684FC}"/>
                </a:ext>
              </a:extLst>
            </p:cNvPr>
            <p:cNvSpPr/>
            <p:nvPr/>
          </p:nvSpPr>
          <p:spPr>
            <a:xfrm>
              <a:off x="-195484" y="5974956"/>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45" name="Oval 144">
              <a:extLst>
                <a:ext uri="{FF2B5EF4-FFF2-40B4-BE49-F238E27FC236}">
                  <a16:creationId xmlns:a16="http://schemas.microsoft.com/office/drawing/2014/main" id="{168DA899-89AB-495B-8CD4-E0A619DDB7BC}"/>
                </a:ext>
              </a:extLst>
            </p:cNvPr>
            <p:cNvSpPr/>
            <p:nvPr/>
          </p:nvSpPr>
          <p:spPr>
            <a:xfrm>
              <a:off x="1440056" y="5704509"/>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46" name="Oval 145">
              <a:extLst>
                <a:ext uri="{FF2B5EF4-FFF2-40B4-BE49-F238E27FC236}">
                  <a16:creationId xmlns:a16="http://schemas.microsoft.com/office/drawing/2014/main" id="{9E66C727-7A1F-454E-B10D-F2206F728864}"/>
                </a:ext>
              </a:extLst>
            </p:cNvPr>
            <p:cNvSpPr/>
            <p:nvPr/>
          </p:nvSpPr>
          <p:spPr>
            <a:xfrm>
              <a:off x="1112948" y="5704509"/>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47" name="Oval 146">
              <a:extLst>
                <a:ext uri="{FF2B5EF4-FFF2-40B4-BE49-F238E27FC236}">
                  <a16:creationId xmlns:a16="http://schemas.microsoft.com/office/drawing/2014/main" id="{22CC728D-BC83-4BFA-AFC6-89618C8445BE}"/>
                </a:ext>
              </a:extLst>
            </p:cNvPr>
            <p:cNvSpPr/>
            <p:nvPr/>
          </p:nvSpPr>
          <p:spPr>
            <a:xfrm>
              <a:off x="785840" y="5704509"/>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48" name="Oval 147">
              <a:extLst>
                <a:ext uri="{FF2B5EF4-FFF2-40B4-BE49-F238E27FC236}">
                  <a16:creationId xmlns:a16="http://schemas.microsoft.com/office/drawing/2014/main" id="{5A23A5DA-1FED-4376-82DE-673160A1822D}"/>
                </a:ext>
              </a:extLst>
            </p:cNvPr>
            <p:cNvSpPr/>
            <p:nvPr/>
          </p:nvSpPr>
          <p:spPr>
            <a:xfrm>
              <a:off x="458732" y="5704509"/>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49" name="Oval 148">
              <a:extLst>
                <a:ext uri="{FF2B5EF4-FFF2-40B4-BE49-F238E27FC236}">
                  <a16:creationId xmlns:a16="http://schemas.microsoft.com/office/drawing/2014/main" id="{6E42622F-B77D-4DEF-A621-5C3FA10C9401}"/>
                </a:ext>
              </a:extLst>
            </p:cNvPr>
            <p:cNvSpPr/>
            <p:nvPr/>
          </p:nvSpPr>
          <p:spPr>
            <a:xfrm>
              <a:off x="131624" y="5704509"/>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50" name="Oval 149">
              <a:extLst>
                <a:ext uri="{FF2B5EF4-FFF2-40B4-BE49-F238E27FC236}">
                  <a16:creationId xmlns:a16="http://schemas.microsoft.com/office/drawing/2014/main" id="{B4A1146A-B190-4D10-B108-AFD6C01E5F58}"/>
                </a:ext>
              </a:extLst>
            </p:cNvPr>
            <p:cNvSpPr/>
            <p:nvPr/>
          </p:nvSpPr>
          <p:spPr>
            <a:xfrm>
              <a:off x="-195484" y="5704509"/>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3" name="TextBox 25">
            <a:extLst>
              <a:ext uri="{FF2B5EF4-FFF2-40B4-BE49-F238E27FC236}">
                <a16:creationId xmlns:a16="http://schemas.microsoft.com/office/drawing/2014/main" id="{2F97F474-D8BB-5437-05EB-7C5EC5BE8613}"/>
              </a:ext>
            </a:extLst>
          </p:cNvPr>
          <p:cNvSpPr txBox="1"/>
          <p:nvPr/>
        </p:nvSpPr>
        <p:spPr>
          <a:xfrm>
            <a:off x="5770232" y="6092258"/>
            <a:ext cx="5690364" cy="339452"/>
          </a:xfrm>
          <a:prstGeom prst="rect">
            <a:avLst/>
          </a:prstGeom>
          <a:noFill/>
        </p:spPr>
        <p:txBody>
          <a:bodyPr wrap="square" lIns="91440" tIns="45720" rIns="91440" bIns="45720" rtlCol="0" anchor="ctr">
            <a:spAutoFit/>
          </a:bodyPr>
          <a:lstStyle/>
          <a:p>
            <a:pPr algn="r">
              <a:lnSpc>
                <a:spcPct val="150000"/>
              </a:lnSpc>
            </a:pPr>
            <a:r>
              <a:rPr lang="en-US" sz="1200" dirty="0">
                <a:solidFill>
                  <a:srgbClr val="000000"/>
                </a:solidFill>
                <a:ea typeface="+mn-lt"/>
                <a:cs typeface="+mn-lt"/>
              </a:rPr>
              <a:t>Source : </a:t>
            </a:r>
            <a:r>
              <a:rPr lang="fr-FR" sz="1200" dirty="0">
                <a:solidFill>
                  <a:srgbClr val="211452"/>
                </a:solidFill>
                <a:latin typeface="Raleway" pitchFamily="2" charset="77"/>
              </a:rPr>
              <a:t>Observatoire de la responsabilité sociétale des entreprises (ORSE)</a:t>
            </a:r>
            <a:endParaRPr lang="en-US" sz="1200" dirty="0">
              <a:solidFill>
                <a:srgbClr val="000000"/>
              </a:solidFill>
              <a:ea typeface="Source Sans Pro"/>
            </a:endParaRPr>
          </a:p>
        </p:txBody>
      </p:sp>
      <p:sp>
        <p:nvSpPr>
          <p:cNvPr id="6" name="Subtitle 34">
            <a:extLst>
              <a:ext uri="{FF2B5EF4-FFF2-40B4-BE49-F238E27FC236}">
                <a16:creationId xmlns:a16="http://schemas.microsoft.com/office/drawing/2014/main" id="{689B2401-1269-F99A-1D4F-B26E0D876015}"/>
              </a:ext>
            </a:extLst>
          </p:cNvPr>
          <p:cNvSpPr>
            <a:spLocks noGrp="1"/>
          </p:cNvSpPr>
          <p:nvPr>
            <p:ph type="subTitle" idx="1"/>
          </p:nvPr>
        </p:nvSpPr>
        <p:spPr>
          <a:xfrm>
            <a:off x="3305944" y="618261"/>
            <a:ext cx="5580112" cy="403026"/>
          </a:xfrm>
        </p:spPr>
        <p:txBody>
          <a:bodyPr lIns="91440" tIns="45720" rIns="91440" bIns="45720" anchor="ctr"/>
          <a:lstStyle/>
          <a:p>
            <a:r>
              <a:rPr lang="en-ID" sz="1600" dirty="0">
                <a:solidFill>
                  <a:schemeClr val="bg2"/>
                </a:solidFill>
              </a:rPr>
              <a:t>MOODLY</a:t>
            </a:r>
            <a:endParaRPr lang="fr-FR" sz="1600" dirty="0"/>
          </a:p>
        </p:txBody>
      </p:sp>
    </p:spTree>
    <p:extLst>
      <p:ext uri="{BB962C8B-B14F-4D97-AF65-F5344CB8AC3E}">
        <p14:creationId xmlns:p14="http://schemas.microsoft.com/office/powerpoint/2010/main" val="13109607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ppt_x"/>
                                          </p:val>
                                        </p:tav>
                                        <p:tav tm="100000">
                                          <p:val>
                                            <p:strVal val="#ppt_x"/>
                                          </p:val>
                                        </p:tav>
                                      </p:tavLst>
                                    </p:anim>
                                    <p:anim calcmode="lin" valueType="num">
                                      <p:cBhvr additive="base">
                                        <p:cTn id="8" dur="500" fill="hold"/>
                                        <p:tgtEl>
                                          <p:spTgt spid="21"/>
                                        </p:tgtEl>
                                        <p:attrNameLst>
                                          <p:attrName>ppt_y</p:attrName>
                                        </p:attrNameLst>
                                      </p:cBhvr>
                                      <p:tavLst>
                                        <p:tav tm="0">
                                          <p:val>
                                            <p:strVal val="0-#ppt_h/2"/>
                                          </p:val>
                                        </p:tav>
                                        <p:tav tm="100000">
                                          <p:val>
                                            <p:strVal val="#ppt_y"/>
                                          </p:val>
                                        </p:tav>
                                      </p:tavLst>
                                    </p:anim>
                                  </p:childTnLst>
                                </p:cTn>
                              </p:par>
                              <p:par>
                                <p:cTn id="9" presetID="10" presetClass="entr" presetSubtype="0" fill="hold" nodeType="withEffect">
                                  <p:stCondLst>
                                    <p:cond delay="0"/>
                                  </p:stCondLst>
                                  <p:childTnLst>
                                    <p:set>
                                      <p:cBhvr>
                                        <p:cTn id="10" dur="1" fill="hold">
                                          <p:stCondLst>
                                            <p:cond delay="0"/>
                                          </p:stCondLst>
                                        </p:cTn>
                                        <p:tgtEl>
                                          <p:spTgt spid="188"/>
                                        </p:tgtEl>
                                        <p:attrNameLst>
                                          <p:attrName>style.visibility</p:attrName>
                                        </p:attrNameLst>
                                      </p:cBhvr>
                                      <p:to>
                                        <p:strVal val="visible"/>
                                      </p:to>
                                    </p:set>
                                    <p:animEffect transition="in" filter="fade">
                                      <p:cBhvr>
                                        <p:cTn id="11" dur="500"/>
                                        <p:tgtEl>
                                          <p:spTgt spid="188"/>
                                        </p:tgtEl>
                                      </p:cBhvr>
                                    </p:animEffect>
                                  </p:childTnLst>
                                </p:cTn>
                              </p:par>
                              <p:par>
                                <p:cTn id="12" presetID="10" presetClass="entr" presetSubtype="0" fill="hold" nodeType="withEffect">
                                  <p:stCondLst>
                                    <p:cond delay="400"/>
                                  </p:stCondLst>
                                  <p:childTnLst>
                                    <p:set>
                                      <p:cBhvr>
                                        <p:cTn id="13" dur="1" fill="hold">
                                          <p:stCondLst>
                                            <p:cond delay="0"/>
                                          </p:stCondLst>
                                        </p:cTn>
                                        <p:tgtEl>
                                          <p:spTgt spid="114"/>
                                        </p:tgtEl>
                                        <p:attrNameLst>
                                          <p:attrName>style.visibility</p:attrName>
                                        </p:attrNameLst>
                                      </p:cBhvr>
                                      <p:to>
                                        <p:strVal val="visible"/>
                                      </p:to>
                                    </p:set>
                                    <p:animEffect transition="in" filter="fade">
                                      <p:cBhvr>
                                        <p:cTn id="14" dur="500"/>
                                        <p:tgtEl>
                                          <p:spTgt spid="114"/>
                                        </p:tgtEl>
                                      </p:cBhvr>
                                    </p:animEffect>
                                  </p:childTnLst>
                                </p:cTn>
                              </p:par>
                            </p:childTnLst>
                          </p:cTn>
                        </p:par>
                        <p:par>
                          <p:cTn id="15" fill="hold">
                            <p:stCondLst>
                              <p:cond delay="900"/>
                            </p:stCondLst>
                            <p:childTnLst>
                              <p:par>
                                <p:cTn id="16" presetID="16" presetClass="entr" presetSubtype="37" fill="hold" grpId="0" nodeType="after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barn(outVertical)">
                                      <p:cBhvr>
                                        <p:cTn id="18" dur="500"/>
                                        <p:tgtEl>
                                          <p:spTgt spid="26"/>
                                        </p:tgtEl>
                                      </p:cBhvr>
                                    </p:animEffect>
                                  </p:childTnLst>
                                </p:cTn>
                              </p:par>
                            </p:childTnLst>
                          </p:cTn>
                        </p:par>
                        <p:par>
                          <p:cTn id="19" fill="hold">
                            <p:stCondLst>
                              <p:cond delay="1400"/>
                            </p:stCondLst>
                            <p:childTnLst>
                              <p:par>
                                <p:cTn id="20" presetID="16" presetClass="entr" presetSubtype="37" fill="hold" grpId="0" nodeType="after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barn(outVertical)">
                                      <p:cBhvr>
                                        <p:cTn id="22" dur="500"/>
                                        <p:tgtEl>
                                          <p:spTgt spid="7"/>
                                        </p:tgtEl>
                                      </p:cBhvr>
                                    </p:animEffect>
                                  </p:childTnLst>
                                </p:cTn>
                              </p:par>
                              <p:par>
                                <p:cTn id="23" presetID="53" presetClass="entr" presetSubtype="16" fill="hold" grpId="0" nodeType="withEffect">
                                  <p:stCondLst>
                                    <p:cond delay="0"/>
                                  </p:stCondLst>
                                  <p:childTnLst>
                                    <p:set>
                                      <p:cBhvr>
                                        <p:cTn id="24" dur="1" fill="hold">
                                          <p:stCondLst>
                                            <p:cond delay="0"/>
                                          </p:stCondLst>
                                        </p:cTn>
                                        <p:tgtEl>
                                          <p:spTgt spid="8">
                                            <p:txEl>
                                              <p:pRg st="0" end="0"/>
                                            </p:txEl>
                                          </p:spTgt>
                                        </p:tgtEl>
                                        <p:attrNameLst>
                                          <p:attrName>style.visibility</p:attrName>
                                        </p:attrNameLst>
                                      </p:cBhvr>
                                      <p:to>
                                        <p:strVal val="visible"/>
                                      </p:to>
                                    </p:set>
                                    <p:anim calcmode="lin" valueType="num">
                                      <p:cBhvr>
                                        <p:cTn id="25" dur="500" fill="hold"/>
                                        <p:tgtEl>
                                          <p:spTgt spid="8">
                                            <p:txEl>
                                              <p:pRg st="0" end="0"/>
                                            </p:txEl>
                                          </p:spTgt>
                                        </p:tgtEl>
                                        <p:attrNameLst>
                                          <p:attrName>ppt_w</p:attrName>
                                        </p:attrNameLst>
                                      </p:cBhvr>
                                      <p:tavLst>
                                        <p:tav tm="0">
                                          <p:val>
                                            <p:fltVal val="0"/>
                                          </p:val>
                                        </p:tav>
                                        <p:tav tm="100000">
                                          <p:val>
                                            <p:strVal val="#ppt_w"/>
                                          </p:val>
                                        </p:tav>
                                      </p:tavLst>
                                    </p:anim>
                                    <p:anim calcmode="lin" valueType="num">
                                      <p:cBhvr>
                                        <p:cTn id="26" dur="500" fill="hold"/>
                                        <p:tgtEl>
                                          <p:spTgt spid="8">
                                            <p:txEl>
                                              <p:pRg st="0" end="0"/>
                                            </p:txEl>
                                          </p:spTgt>
                                        </p:tgtEl>
                                        <p:attrNameLst>
                                          <p:attrName>ppt_h</p:attrName>
                                        </p:attrNameLst>
                                      </p:cBhvr>
                                      <p:tavLst>
                                        <p:tav tm="0">
                                          <p:val>
                                            <p:fltVal val="0"/>
                                          </p:val>
                                        </p:tav>
                                        <p:tav tm="100000">
                                          <p:val>
                                            <p:strVal val="#ppt_h"/>
                                          </p:val>
                                        </p:tav>
                                      </p:tavLst>
                                    </p:anim>
                                    <p:animEffect transition="in" filter="fade">
                                      <p:cBhvr>
                                        <p:cTn id="27" dur="500"/>
                                        <p:tgtEl>
                                          <p:spTgt spid="8">
                                            <p:txEl>
                                              <p:pRg st="0" end="0"/>
                                            </p:txEl>
                                          </p:spTgt>
                                        </p:tgtEl>
                                      </p:cBhvr>
                                    </p:animEffect>
                                  </p:childTnLst>
                                </p:cTn>
                              </p:par>
                              <p:par>
                                <p:cTn id="28" presetID="53" presetClass="entr" presetSubtype="16" fill="hold" grpId="0" nodeType="withEffect">
                                  <p:stCondLst>
                                    <p:cond delay="0"/>
                                  </p:stCondLst>
                                  <p:childTnLst>
                                    <p:set>
                                      <p:cBhvr>
                                        <p:cTn id="29" dur="1" fill="hold">
                                          <p:stCondLst>
                                            <p:cond delay="0"/>
                                          </p:stCondLst>
                                        </p:cTn>
                                        <p:tgtEl>
                                          <p:spTgt spid="9">
                                            <p:txEl>
                                              <p:pRg st="0" end="0"/>
                                            </p:txEl>
                                          </p:spTgt>
                                        </p:tgtEl>
                                        <p:attrNameLst>
                                          <p:attrName>style.visibility</p:attrName>
                                        </p:attrNameLst>
                                      </p:cBhvr>
                                      <p:to>
                                        <p:strVal val="visible"/>
                                      </p:to>
                                    </p:set>
                                    <p:anim calcmode="lin" valueType="num">
                                      <p:cBhvr>
                                        <p:cTn id="30" dur="500" fill="hold"/>
                                        <p:tgtEl>
                                          <p:spTgt spid="9">
                                            <p:txEl>
                                              <p:pRg st="0" end="0"/>
                                            </p:txEl>
                                          </p:spTgt>
                                        </p:tgtEl>
                                        <p:attrNameLst>
                                          <p:attrName>ppt_w</p:attrName>
                                        </p:attrNameLst>
                                      </p:cBhvr>
                                      <p:tavLst>
                                        <p:tav tm="0">
                                          <p:val>
                                            <p:fltVal val="0"/>
                                          </p:val>
                                        </p:tav>
                                        <p:tav tm="100000">
                                          <p:val>
                                            <p:strVal val="#ppt_w"/>
                                          </p:val>
                                        </p:tav>
                                      </p:tavLst>
                                    </p:anim>
                                    <p:anim calcmode="lin" valueType="num">
                                      <p:cBhvr>
                                        <p:cTn id="31" dur="500" fill="hold"/>
                                        <p:tgtEl>
                                          <p:spTgt spid="9">
                                            <p:txEl>
                                              <p:pRg st="0" end="0"/>
                                            </p:txEl>
                                          </p:spTgt>
                                        </p:tgtEl>
                                        <p:attrNameLst>
                                          <p:attrName>ppt_h</p:attrName>
                                        </p:attrNameLst>
                                      </p:cBhvr>
                                      <p:tavLst>
                                        <p:tav tm="0">
                                          <p:val>
                                            <p:fltVal val="0"/>
                                          </p:val>
                                        </p:tav>
                                        <p:tav tm="100000">
                                          <p:val>
                                            <p:strVal val="#ppt_h"/>
                                          </p:val>
                                        </p:tav>
                                      </p:tavLst>
                                    </p:anim>
                                    <p:animEffect transition="in" filter="fade">
                                      <p:cBhvr>
                                        <p:cTn id="32" dur="500"/>
                                        <p:tgtEl>
                                          <p:spTgt spid="9">
                                            <p:txEl>
                                              <p:pRg st="0" end="0"/>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fade">
                                      <p:cBhvr>
                                        <p:cTn id="35" dur="500"/>
                                        <p:tgtEl>
                                          <p:spTgt spid="18"/>
                                        </p:tgtEl>
                                      </p:cBhvr>
                                    </p:animEffect>
                                  </p:childTnLst>
                                </p:cTn>
                              </p:par>
                              <p:par>
                                <p:cTn id="36" presetID="53" presetClass="entr" presetSubtype="16" fill="hold" grpId="0" nodeType="withEffect">
                                  <p:stCondLst>
                                    <p:cond delay="0"/>
                                  </p:stCondLst>
                                  <p:childTnLst>
                                    <p:set>
                                      <p:cBhvr>
                                        <p:cTn id="37" dur="1" fill="hold">
                                          <p:stCondLst>
                                            <p:cond delay="0"/>
                                          </p:stCondLst>
                                        </p:cTn>
                                        <p:tgtEl>
                                          <p:spTgt spid="13">
                                            <p:txEl>
                                              <p:pRg st="0" end="0"/>
                                            </p:txEl>
                                          </p:spTgt>
                                        </p:tgtEl>
                                        <p:attrNameLst>
                                          <p:attrName>style.visibility</p:attrName>
                                        </p:attrNameLst>
                                      </p:cBhvr>
                                      <p:to>
                                        <p:strVal val="visible"/>
                                      </p:to>
                                    </p:set>
                                    <p:anim calcmode="lin" valueType="num">
                                      <p:cBhvr>
                                        <p:cTn id="38" dur="500" fill="hold"/>
                                        <p:tgtEl>
                                          <p:spTgt spid="13">
                                            <p:txEl>
                                              <p:pRg st="0" end="0"/>
                                            </p:txEl>
                                          </p:spTgt>
                                        </p:tgtEl>
                                        <p:attrNameLst>
                                          <p:attrName>ppt_w</p:attrName>
                                        </p:attrNameLst>
                                      </p:cBhvr>
                                      <p:tavLst>
                                        <p:tav tm="0">
                                          <p:val>
                                            <p:fltVal val="0"/>
                                          </p:val>
                                        </p:tav>
                                        <p:tav tm="100000">
                                          <p:val>
                                            <p:strVal val="#ppt_w"/>
                                          </p:val>
                                        </p:tav>
                                      </p:tavLst>
                                    </p:anim>
                                    <p:anim calcmode="lin" valueType="num">
                                      <p:cBhvr>
                                        <p:cTn id="39" dur="500" fill="hold"/>
                                        <p:tgtEl>
                                          <p:spTgt spid="13">
                                            <p:txEl>
                                              <p:pRg st="0" end="0"/>
                                            </p:txEl>
                                          </p:spTgt>
                                        </p:tgtEl>
                                        <p:attrNameLst>
                                          <p:attrName>ppt_h</p:attrName>
                                        </p:attrNameLst>
                                      </p:cBhvr>
                                      <p:tavLst>
                                        <p:tav tm="0">
                                          <p:val>
                                            <p:fltVal val="0"/>
                                          </p:val>
                                        </p:tav>
                                        <p:tav tm="100000">
                                          <p:val>
                                            <p:strVal val="#ppt_h"/>
                                          </p:val>
                                        </p:tav>
                                      </p:tavLst>
                                    </p:anim>
                                    <p:animEffect transition="in" filter="fade">
                                      <p:cBhvr>
                                        <p:cTn id="40" dur="500"/>
                                        <p:tgtEl>
                                          <p:spTgt spid="13">
                                            <p:txEl>
                                              <p:pRg st="0" end="0"/>
                                            </p:txEl>
                                          </p:spTgt>
                                        </p:tgtEl>
                                      </p:cBhvr>
                                    </p:animEffect>
                                  </p:childTnLst>
                                </p:cTn>
                              </p:par>
                              <p:par>
                                <p:cTn id="41" presetID="53" presetClass="entr" presetSubtype="16" fill="hold" grpId="0" nodeType="withEffect">
                                  <p:stCondLst>
                                    <p:cond delay="0"/>
                                  </p:stCondLst>
                                  <p:childTnLst>
                                    <p:set>
                                      <p:cBhvr>
                                        <p:cTn id="42" dur="1" fill="hold">
                                          <p:stCondLst>
                                            <p:cond delay="0"/>
                                          </p:stCondLst>
                                        </p:cTn>
                                        <p:tgtEl>
                                          <p:spTgt spid="10">
                                            <p:txEl>
                                              <p:pRg st="0" end="0"/>
                                            </p:txEl>
                                          </p:spTgt>
                                        </p:tgtEl>
                                        <p:attrNameLst>
                                          <p:attrName>style.visibility</p:attrName>
                                        </p:attrNameLst>
                                      </p:cBhvr>
                                      <p:to>
                                        <p:strVal val="visible"/>
                                      </p:to>
                                    </p:set>
                                    <p:anim calcmode="lin" valueType="num">
                                      <p:cBhvr>
                                        <p:cTn id="43" dur="500" fill="hold"/>
                                        <p:tgtEl>
                                          <p:spTgt spid="10">
                                            <p:txEl>
                                              <p:pRg st="0" end="0"/>
                                            </p:txEl>
                                          </p:spTgt>
                                        </p:tgtEl>
                                        <p:attrNameLst>
                                          <p:attrName>ppt_w</p:attrName>
                                        </p:attrNameLst>
                                      </p:cBhvr>
                                      <p:tavLst>
                                        <p:tav tm="0">
                                          <p:val>
                                            <p:fltVal val="0"/>
                                          </p:val>
                                        </p:tav>
                                        <p:tav tm="100000">
                                          <p:val>
                                            <p:strVal val="#ppt_w"/>
                                          </p:val>
                                        </p:tav>
                                      </p:tavLst>
                                    </p:anim>
                                    <p:anim calcmode="lin" valueType="num">
                                      <p:cBhvr>
                                        <p:cTn id="44" dur="500" fill="hold"/>
                                        <p:tgtEl>
                                          <p:spTgt spid="10">
                                            <p:txEl>
                                              <p:pRg st="0" end="0"/>
                                            </p:txEl>
                                          </p:spTgt>
                                        </p:tgtEl>
                                        <p:attrNameLst>
                                          <p:attrName>ppt_h</p:attrName>
                                        </p:attrNameLst>
                                      </p:cBhvr>
                                      <p:tavLst>
                                        <p:tav tm="0">
                                          <p:val>
                                            <p:fltVal val="0"/>
                                          </p:val>
                                        </p:tav>
                                        <p:tav tm="100000">
                                          <p:val>
                                            <p:strVal val="#ppt_h"/>
                                          </p:val>
                                        </p:tav>
                                      </p:tavLst>
                                    </p:anim>
                                    <p:animEffect transition="in" filter="fade">
                                      <p:cBhvr>
                                        <p:cTn id="45" dur="500"/>
                                        <p:tgtEl>
                                          <p:spTgt spid="10">
                                            <p:txEl>
                                              <p:pRg st="0" end="0"/>
                                            </p:txEl>
                                          </p:spTgt>
                                        </p:tgtEl>
                                      </p:cBhvr>
                                    </p:animEffect>
                                  </p:childTnLst>
                                </p:cTn>
                              </p:par>
                              <p:par>
                                <p:cTn id="46" presetID="10" presetClass="entr" presetSubtype="0" fill="hold" nodeType="withEffect">
                                  <p:stCondLst>
                                    <p:cond delay="0"/>
                                  </p:stCondLst>
                                  <p:childTnLst>
                                    <p:set>
                                      <p:cBhvr>
                                        <p:cTn id="47" dur="1" fill="hold">
                                          <p:stCondLst>
                                            <p:cond delay="0"/>
                                          </p:stCondLst>
                                        </p:cTn>
                                        <p:tgtEl>
                                          <p:spTgt spid="20"/>
                                        </p:tgtEl>
                                        <p:attrNameLst>
                                          <p:attrName>style.visibility</p:attrName>
                                        </p:attrNameLst>
                                      </p:cBhvr>
                                      <p:to>
                                        <p:strVal val="visible"/>
                                      </p:to>
                                    </p:set>
                                    <p:animEffect transition="in" filter="fade">
                                      <p:cBhvr>
                                        <p:cTn id="48" dur="500"/>
                                        <p:tgtEl>
                                          <p:spTgt spid="20"/>
                                        </p:tgtEl>
                                      </p:cBhvr>
                                    </p:animEffect>
                                  </p:childTnLst>
                                </p:cTn>
                              </p:par>
                              <p:par>
                                <p:cTn id="49" presetID="53" presetClass="entr" presetSubtype="16" fill="hold" grpId="0" nodeType="withEffect">
                                  <p:stCondLst>
                                    <p:cond delay="0"/>
                                  </p:stCondLst>
                                  <p:childTnLst>
                                    <p:set>
                                      <p:cBhvr>
                                        <p:cTn id="50" dur="1" fill="hold">
                                          <p:stCondLst>
                                            <p:cond delay="0"/>
                                          </p:stCondLst>
                                        </p:cTn>
                                        <p:tgtEl>
                                          <p:spTgt spid="15">
                                            <p:txEl>
                                              <p:pRg st="0" end="0"/>
                                            </p:txEl>
                                          </p:spTgt>
                                        </p:tgtEl>
                                        <p:attrNameLst>
                                          <p:attrName>style.visibility</p:attrName>
                                        </p:attrNameLst>
                                      </p:cBhvr>
                                      <p:to>
                                        <p:strVal val="visible"/>
                                      </p:to>
                                    </p:set>
                                    <p:anim calcmode="lin" valueType="num">
                                      <p:cBhvr>
                                        <p:cTn id="51" dur="500" fill="hold"/>
                                        <p:tgtEl>
                                          <p:spTgt spid="15">
                                            <p:txEl>
                                              <p:pRg st="0" end="0"/>
                                            </p:txEl>
                                          </p:spTgt>
                                        </p:tgtEl>
                                        <p:attrNameLst>
                                          <p:attrName>ppt_w</p:attrName>
                                        </p:attrNameLst>
                                      </p:cBhvr>
                                      <p:tavLst>
                                        <p:tav tm="0">
                                          <p:val>
                                            <p:fltVal val="0"/>
                                          </p:val>
                                        </p:tav>
                                        <p:tav tm="100000">
                                          <p:val>
                                            <p:strVal val="#ppt_w"/>
                                          </p:val>
                                        </p:tav>
                                      </p:tavLst>
                                    </p:anim>
                                    <p:anim calcmode="lin" valueType="num">
                                      <p:cBhvr>
                                        <p:cTn id="52" dur="500" fill="hold"/>
                                        <p:tgtEl>
                                          <p:spTgt spid="15">
                                            <p:txEl>
                                              <p:pRg st="0" end="0"/>
                                            </p:txEl>
                                          </p:spTgt>
                                        </p:tgtEl>
                                        <p:attrNameLst>
                                          <p:attrName>ppt_h</p:attrName>
                                        </p:attrNameLst>
                                      </p:cBhvr>
                                      <p:tavLst>
                                        <p:tav tm="0">
                                          <p:val>
                                            <p:fltVal val="0"/>
                                          </p:val>
                                        </p:tav>
                                        <p:tav tm="100000">
                                          <p:val>
                                            <p:strVal val="#ppt_h"/>
                                          </p:val>
                                        </p:tav>
                                      </p:tavLst>
                                    </p:anim>
                                    <p:animEffect transition="in" filter="fade">
                                      <p:cBhvr>
                                        <p:cTn id="53" dur="500"/>
                                        <p:tgtEl>
                                          <p:spTgt spid="15">
                                            <p:txEl>
                                              <p:pRg st="0" end="0"/>
                                            </p:txEl>
                                          </p:spTgt>
                                        </p:tgtEl>
                                      </p:cBhvr>
                                    </p:animEffect>
                                  </p:childTnLst>
                                </p:cTn>
                              </p:par>
                              <p:par>
                                <p:cTn id="54" presetID="53" presetClass="entr" presetSubtype="16" fill="hold" grpId="0" nodeType="withEffect">
                                  <p:stCondLst>
                                    <p:cond delay="0"/>
                                  </p:stCondLst>
                                  <p:childTnLst>
                                    <p:set>
                                      <p:cBhvr>
                                        <p:cTn id="55" dur="1" fill="hold">
                                          <p:stCondLst>
                                            <p:cond delay="0"/>
                                          </p:stCondLst>
                                        </p:cTn>
                                        <p:tgtEl>
                                          <p:spTgt spid="11">
                                            <p:txEl>
                                              <p:pRg st="0" end="0"/>
                                            </p:txEl>
                                          </p:spTgt>
                                        </p:tgtEl>
                                        <p:attrNameLst>
                                          <p:attrName>style.visibility</p:attrName>
                                        </p:attrNameLst>
                                      </p:cBhvr>
                                      <p:to>
                                        <p:strVal val="visible"/>
                                      </p:to>
                                    </p:set>
                                    <p:anim calcmode="lin" valueType="num">
                                      <p:cBhvr>
                                        <p:cTn id="56" dur="500" fill="hold"/>
                                        <p:tgtEl>
                                          <p:spTgt spid="11">
                                            <p:txEl>
                                              <p:pRg st="0" end="0"/>
                                            </p:txEl>
                                          </p:spTgt>
                                        </p:tgtEl>
                                        <p:attrNameLst>
                                          <p:attrName>ppt_w</p:attrName>
                                        </p:attrNameLst>
                                      </p:cBhvr>
                                      <p:tavLst>
                                        <p:tav tm="0">
                                          <p:val>
                                            <p:fltVal val="0"/>
                                          </p:val>
                                        </p:tav>
                                        <p:tav tm="100000">
                                          <p:val>
                                            <p:strVal val="#ppt_w"/>
                                          </p:val>
                                        </p:tav>
                                      </p:tavLst>
                                    </p:anim>
                                    <p:anim calcmode="lin" valueType="num">
                                      <p:cBhvr>
                                        <p:cTn id="57" dur="500" fill="hold"/>
                                        <p:tgtEl>
                                          <p:spTgt spid="11">
                                            <p:txEl>
                                              <p:pRg st="0" end="0"/>
                                            </p:txEl>
                                          </p:spTgt>
                                        </p:tgtEl>
                                        <p:attrNameLst>
                                          <p:attrName>ppt_h</p:attrName>
                                        </p:attrNameLst>
                                      </p:cBhvr>
                                      <p:tavLst>
                                        <p:tav tm="0">
                                          <p:val>
                                            <p:fltVal val="0"/>
                                          </p:val>
                                        </p:tav>
                                        <p:tav tm="100000">
                                          <p:val>
                                            <p:strVal val="#ppt_h"/>
                                          </p:val>
                                        </p:tav>
                                      </p:tavLst>
                                    </p:anim>
                                    <p:animEffect transition="in" filter="fade">
                                      <p:cBhvr>
                                        <p:cTn id="58" dur="500"/>
                                        <p:tgtEl>
                                          <p:spTgt spid="11">
                                            <p:txEl>
                                              <p:pRg st="0" end="0"/>
                                            </p:txEl>
                                          </p:spTgt>
                                        </p:tgtEl>
                                      </p:cBhvr>
                                    </p:animEffect>
                                  </p:childTnLst>
                                </p:cTn>
                              </p:par>
                            </p:childTnLst>
                          </p:cTn>
                        </p:par>
                        <p:par>
                          <p:cTn id="59" fill="hold">
                            <p:stCondLst>
                              <p:cond delay="1900"/>
                            </p:stCondLst>
                            <p:childTnLst>
                              <p:par>
                                <p:cTn id="60" presetID="22" presetClass="entr" presetSubtype="1" fill="hold" grpId="0" nodeType="afterEffect">
                                  <p:stCondLst>
                                    <p:cond delay="0"/>
                                  </p:stCondLst>
                                  <p:childTnLst>
                                    <p:set>
                                      <p:cBhvr>
                                        <p:cTn id="61" dur="1" fill="hold">
                                          <p:stCondLst>
                                            <p:cond delay="0"/>
                                          </p:stCondLst>
                                        </p:cTn>
                                        <p:tgtEl>
                                          <p:spTgt spid="3"/>
                                        </p:tgtEl>
                                        <p:attrNameLst>
                                          <p:attrName>style.visibility</p:attrName>
                                        </p:attrNameLst>
                                      </p:cBhvr>
                                      <p:to>
                                        <p:strVal val="visible"/>
                                      </p:to>
                                    </p:set>
                                    <p:animEffect transition="in" filter="wipe(up)">
                                      <p:cBhvr>
                                        <p:cTn id="62" dur="500"/>
                                        <p:tgtEl>
                                          <p:spTgt spid="3"/>
                                        </p:tgtEl>
                                      </p:cBhvr>
                                    </p:animEffect>
                                  </p:childTnLst>
                                </p:cTn>
                              </p:par>
                            </p:childTnLst>
                          </p:cTn>
                        </p:par>
                        <p:par>
                          <p:cTn id="63" fill="hold">
                            <p:stCondLst>
                              <p:cond delay="2400"/>
                            </p:stCondLst>
                            <p:childTnLst>
                              <p:par>
                                <p:cTn id="64" presetID="16" presetClass="entr" presetSubtype="21" fill="hold" grpId="0" nodeType="afterEffect">
                                  <p:stCondLst>
                                    <p:cond delay="0"/>
                                  </p:stCondLst>
                                  <p:childTnLst>
                                    <p:set>
                                      <p:cBhvr>
                                        <p:cTn id="65" dur="1" fill="hold">
                                          <p:stCondLst>
                                            <p:cond delay="0"/>
                                          </p:stCondLst>
                                        </p:cTn>
                                        <p:tgtEl>
                                          <p:spTgt spid="6">
                                            <p:txEl>
                                              <p:pRg st="0" end="0"/>
                                            </p:txEl>
                                          </p:spTgt>
                                        </p:tgtEl>
                                        <p:attrNameLst>
                                          <p:attrName>style.visibility</p:attrName>
                                        </p:attrNameLst>
                                      </p:cBhvr>
                                      <p:to>
                                        <p:strVal val="visible"/>
                                      </p:to>
                                    </p:set>
                                    <p:animEffect transition="in" filter="barn(inVertical)">
                                      <p:cBhvr>
                                        <p:cTn id="66"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7" grpId="0" animBg="1"/>
      <p:bldP spid="8" grpId="0" build="allAtOnce"/>
      <p:bldP spid="9" grpId="0" build="allAtOnce"/>
      <p:bldP spid="10" grpId="0" build="allAtOnce"/>
      <p:bldP spid="11" grpId="0" build="allAtOnce"/>
      <p:bldP spid="13" grpId="0" build="allAtOnce"/>
      <p:bldP spid="15" grpId="0" build="allAtOnce"/>
      <p:bldP spid="26" grpId="0"/>
      <p:bldP spid="3" grpId="0"/>
      <p:bldP spid="6"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pour une image  1">
            <a:extLst>
              <a:ext uri="{FF2B5EF4-FFF2-40B4-BE49-F238E27FC236}">
                <a16:creationId xmlns:a16="http://schemas.microsoft.com/office/drawing/2014/main" id="{488124E2-8C42-41F9-F487-34B463145910}"/>
              </a:ext>
            </a:extLst>
          </p:cNvPr>
          <p:cNvSpPr>
            <a:spLocks noGrp="1"/>
          </p:cNvSpPr>
          <p:nvPr>
            <p:ph type="pic" sz="quarter" idx="10"/>
          </p:nvPr>
        </p:nvSpPr>
        <p:spPr>
          <a:xfrm rot="16200000">
            <a:off x="4914527" y="-5008408"/>
            <a:ext cx="2362946" cy="12192003"/>
          </a:xfrm>
          <a:solidFill>
            <a:srgbClr val="795498"/>
          </a:solidFill>
        </p:spPr>
        <p:txBody>
          <a:bodyPr/>
          <a:lstStyle/>
          <a:p>
            <a:endParaRPr lang="fr-FR" dirty="0"/>
          </a:p>
        </p:txBody>
      </p:sp>
      <p:sp>
        <p:nvSpPr>
          <p:cNvPr id="3" name="Titre 2">
            <a:extLst>
              <a:ext uri="{FF2B5EF4-FFF2-40B4-BE49-F238E27FC236}">
                <a16:creationId xmlns:a16="http://schemas.microsoft.com/office/drawing/2014/main" id="{DF189835-3FE6-E6A3-28F8-72278CA046E5}"/>
              </a:ext>
            </a:extLst>
          </p:cNvPr>
          <p:cNvSpPr>
            <a:spLocks noGrp="1"/>
          </p:cNvSpPr>
          <p:nvPr>
            <p:ph type="ctrTitle"/>
          </p:nvPr>
        </p:nvSpPr>
        <p:spPr>
          <a:xfrm>
            <a:off x="767408" y="325408"/>
            <a:ext cx="5580112" cy="1139998"/>
          </a:xfrm>
        </p:spPr>
        <p:txBody>
          <a:bodyPr/>
          <a:lstStyle/>
          <a:p>
            <a:r>
              <a:rPr lang="fr-FR" dirty="0">
                <a:solidFill>
                  <a:schemeClr val="bg1"/>
                </a:solidFill>
              </a:rPr>
              <a:t>Change Management</a:t>
            </a:r>
          </a:p>
        </p:txBody>
      </p:sp>
      <p:sp>
        <p:nvSpPr>
          <p:cNvPr id="5" name="ZoneTexte 4">
            <a:extLst>
              <a:ext uri="{FF2B5EF4-FFF2-40B4-BE49-F238E27FC236}">
                <a16:creationId xmlns:a16="http://schemas.microsoft.com/office/drawing/2014/main" id="{72D7CAF1-55C3-0091-B4A2-253F0FC9CCF8}"/>
              </a:ext>
            </a:extLst>
          </p:cNvPr>
          <p:cNvSpPr txBox="1"/>
          <p:nvPr/>
        </p:nvSpPr>
        <p:spPr>
          <a:xfrm>
            <a:off x="493770" y="2836671"/>
            <a:ext cx="11204459" cy="2677656"/>
          </a:xfrm>
          <a:prstGeom prst="rect">
            <a:avLst/>
          </a:prstGeom>
          <a:noFill/>
          <a:ln w="12700" cap="flat" cmpd="sng" algn="ctr">
            <a:noFill/>
            <a:prstDash val="solid"/>
            <a:miter lim="800000"/>
          </a:ln>
          <a:effectLst/>
        </p:spPr>
        <p:txBody>
          <a:bodyPr wrap="square">
            <a:spAutoFit/>
          </a:bodyPr>
          <a:lstStyle/>
          <a:p>
            <a:pPr algn="l">
              <a:buFont typeface="Arial" panose="020B0604020202020204" pitchFamily="34" charset="0"/>
              <a:buChar char="•"/>
            </a:pPr>
            <a:r>
              <a:rPr lang="fr-FR" sz="2400" b="1" i="0" u="none" strike="noStrike" dirty="0">
                <a:solidFill>
                  <a:srgbClr val="374151"/>
                </a:solidFill>
                <a:effectLst/>
                <a:latin typeface="Söhne"/>
              </a:rPr>
              <a:t>Objectifs : </a:t>
            </a:r>
          </a:p>
          <a:p>
            <a:pPr algn="l"/>
            <a:r>
              <a:rPr lang="fr-FR" sz="2400" b="0" i="0" u="none" strike="noStrike" dirty="0">
                <a:solidFill>
                  <a:srgbClr val="374151"/>
                </a:solidFill>
                <a:effectLst/>
                <a:latin typeface="Söhne"/>
              </a:rPr>
              <a:t>Accompagner les équipes dans l'adoption et l'optimisation d’un outil permettant d’analyser en temps réel le moral des employés.</a:t>
            </a:r>
          </a:p>
          <a:p>
            <a:pPr algn="l"/>
            <a:endParaRPr lang="fr-FR" sz="2400" b="0" i="0" u="none" strike="noStrike" dirty="0">
              <a:solidFill>
                <a:srgbClr val="374151"/>
              </a:solidFill>
              <a:effectLst/>
              <a:latin typeface="Söhne"/>
            </a:endParaRPr>
          </a:p>
          <a:p>
            <a:pPr algn="l">
              <a:buFont typeface="Arial" panose="020B0604020202020204" pitchFamily="34" charset="0"/>
              <a:buChar char="•"/>
            </a:pPr>
            <a:r>
              <a:rPr lang="fr-FR" sz="2400" b="1" dirty="0">
                <a:solidFill>
                  <a:srgbClr val="374151"/>
                </a:solidFill>
                <a:latin typeface="Söhne"/>
              </a:rPr>
              <a:t>Gestion des risques</a:t>
            </a:r>
            <a:r>
              <a:rPr lang="fr-FR" sz="2400" b="1" i="0" u="none" strike="noStrike" dirty="0">
                <a:solidFill>
                  <a:srgbClr val="374151"/>
                </a:solidFill>
                <a:effectLst/>
                <a:latin typeface="Söhne"/>
              </a:rPr>
              <a:t> : </a:t>
            </a:r>
          </a:p>
          <a:p>
            <a:pPr algn="l"/>
            <a:r>
              <a:rPr lang="fr-FR" sz="2400" b="0" i="0" u="none" strike="noStrike" dirty="0">
                <a:solidFill>
                  <a:srgbClr val="374151"/>
                </a:solidFill>
                <a:effectLst/>
                <a:latin typeface="Söhne"/>
              </a:rPr>
              <a:t>Assurer une anonymisation des données pour empêcher l’identification des employés.</a:t>
            </a:r>
          </a:p>
          <a:p>
            <a:pPr algn="l"/>
            <a:endParaRPr lang="fr-FR" sz="2400" b="0" i="0" u="none" strike="noStrike" dirty="0">
              <a:solidFill>
                <a:srgbClr val="374151"/>
              </a:solidFill>
              <a:effectLst/>
              <a:latin typeface="Söhne"/>
            </a:endParaRPr>
          </a:p>
        </p:txBody>
      </p:sp>
    </p:spTree>
    <p:extLst>
      <p:ext uri="{BB962C8B-B14F-4D97-AF65-F5344CB8AC3E}">
        <p14:creationId xmlns:p14="http://schemas.microsoft.com/office/powerpoint/2010/main" val="6484524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Graphic 5">
            <a:extLst>
              <a:ext uri="{FF2B5EF4-FFF2-40B4-BE49-F238E27FC236}">
                <a16:creationId xmlns:a16="http://schemas.microsoft.com/office/drawing/2014/main" id="{959FC1DC-A365-40CA-BD02-22B1CBA90768}"/>
              </a:ext>
            </a:extLst>
          </p:cNvPr>
          <p:cNvSpPr/>
          <p:nvPr/>
        </p:nvSpPr>
        <p:spPr>
          <a:xfrm>
            <a:off x="5441087" y="0"/>
            <a:ext cx="8225900" cy="6858000"/>
          </a:xfrm>
          <a:custGeom>
            <a:avLst/>
            <a:gdLst>
              <a:gd name="connsiteX0" fmla="*/ 137378 w 8184229"/>
              <a:gd name="connsiteY0" fmla="*/ 0 h 6858000"/>
              <a:gd name="connsiteX1" fmla="*/ 8184229 w 8184229"/>
              <a:gd name="connsiteY1" fmla="*/ 0 h 6858000"/>
              <a:gd name="connsiteX2" fmla="*/ 8184229 w 8184229"/>
              <a:gd name="connsiteY2" fmla="*/ 6858000 h 6858000"/>
              <a:gd name="connsiteX3" fmla="*/ 4528100 w 8184229"/>
              <a:gd name="connsiteY3" fmla="*/ 6858000 h 6858000"/>
              <a:gd name="connsiteX4" fmla="*/ 4364929 w 8184229"/>
              <a:gd name="connsiteY4" fmla="*/ 6691519 h 6858000"/>
              <a:gd name="connsiteX5" fmla="*/ 3687309 w 8184229"/>
              <a:gd name="connsiteY5" fmla="*/ 5090437 h 6858000"/>
              <a:gd name="connsiteX6" fmla="*/ 989327 w 8184229"/>
              <a:gd name="connsiteY6" fmla="*/ 1628424 h 6858000"/>
              <a:gd name="connsiteX7" fmla="*/ 118287 w 8184229"/>
              <a:gd name="connsiteY7" fmla="*/ 4302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84229" h="6858000">
                <a:moveTo>
                  <a:pt x="137378" y="0"/>
                </a:moveTo>
                <a:lnTo>
                  <a:pt x="8184229" y="0"/>
                </a:lnTo>
                <a:lnTo>
                  <a:pt x="8184229" y="6858000"/>
                </a:lnTo>
                <a:lnTo>
                  <a:pt x="4528100" y="6858000"/>
                </a:lnTo>
                <a:lnTo>
                  <a:pt x="4364929" y="6691519"/>
                </a:lnTo>
                <a:cubicBezTo>
                  <a:pt x="4031037" y="6312168"/>
                  <a:pt x="3788035" y="5788809"/>
                  <a:pt x="3687309" y="5090437"/>
                </a:cubicBezTo>
                <a:cubicBezTo>
                  <a:pt x="3150094" y="1365789"/>
                  <a:pt x="2111496" y="1723928"/>
                  <a:pt x="989327" y="1628424"/>
                </a:cubicBezTo>
                <a:cubicBezTo>
                  <a:pt x="217835" y="1562765"/>
                  <a:pt x="-226388" y="893349"/>
                  <a:pt x="118287" y="43022"/>
                </a:cubicBezTo>
                <a:close/>
              </a:path>
            </a:pathLst>
          </a:custGeom>
          <a:gradFill flip="none" rotWithShape="1">
            <a:gsLst>
              <a:gs pos="0">
                <a:srgbClr val="7030A0">
                  <a:tint val="66000"/>
                  <a:satMod val="160000"/>
                </a:srgbClr>
              </a:gs>
              <a:gs pos="50000">
                <a:srgbClr val="7030A0">
                  <a:tint val="44500"/>
                  <a:satMod val="160000"/>
                </a:srgbClr>
              </a:gs>
              <a:gs pos="100000">
                <a:srgbClr val="7030A0">
                  <a:tint val="23500"/>
                  <a:satMod val="160000"/>
                </a:srgbClr>
              </a:gs>
            </a:gsLst>
            <a:lin ang="0" scaled="1"/>
            <a:tileRect/>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D">
              <a:solidFill>
                <a:schemeClr val="tx1"/>
              </a:solidFill>
            </a:endParaRPr>
          </a:p>
        </p:txBody>
      </p:sp>
      <p:grpSp>
        <p:nvGrpSpPr>
          <p:cNvPr id="196" name="Group 195">
            <a:extLst>
              <a:ext uri="{FF2B5EF4-FFF2-40B4-BE49-F238E27FC236}">
                <a16:creationId xmlns:a16="http://schemas.microsoft.com/office/drawing/2014/main" id="{9516B1B5-F942-4FA0-9590-DB63E1572324}"/>
              </a:ext>
            </a:extLst>
          </p:cNvPr>
          <p:cNvGrpSpPr/>
          <p:nvPr/>
        </p:nvGrpSpPr>
        <p:grpSpPr>
          <a:xfrm>
            <a:off x="10105033" y="420589"/>
            <a:ext cx="1707540" cy="1424235"/>
            <a:chOff x="-195484" y="5704509"/>
            <a:chExt cx="1707540" cy="1424235"/>
          </a:xfrm>
          <a:solidFill>
            <a:schemeClr val="bg2"/>
          </a:solidFill>
        </p:grpSpPr>
        <p:sp>
          <p:nvSpPr>
            <p:cNvPr id="197" name="Oval 196">
              <a:extLst>
                <a:ext uri="{FF2B5EF4-FFF2-40B4-BE49-F238E27FC236}">
                  <a16:creationId xmlns:a16="http://schemas.microsoft.com/office/drawing/2014/main" id="{20D2379F-F356-41FE-ABBE-D0BA0FA29E0F}"/>
                </a:ext>
              </a:extLst>
            </p:cNvPr>
            <p:cNvSpPr/>
            <p:nvPr/>
          </p:nvSpPr>
          <p:spPr>
            <a:xfrm>
              <a:off x="1440056" y="7056744"/>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98" name="Oval 197">
              <a:extLst>
                <a:ext uri="{FF2B5EF4-FFF2-40B4-BE49-F238E27FC236}">
                  <a16:creationId xmlns:a16="http://schemas.microsoft.com/office/drawing/2014/main" id="{1998081F-047A-4F77-B82D-EA1B98945C1E}"/>
                </a:ext>
              </a:extLst>
            </p:cNvPr>
            <p:cNvSpPr/>
            <p:nvPr/>
          </p:nvSpPr>
          <p:spPr>
            <a:xfrm>
              <a:off x="1112948" y="7056744"/>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99" name="Oval 198">
              <a:extLst>
                <a:ext uri="{FF2B5EF4-FFF2-40B4-BE49-F238E27FC236}">
                  <a16:creationId xmlns:a16="http://schemas.microsoft.com/office/drawing/2014/main" id="{E7D69A45-78A7-4845-97C7-B20A10CE6DE4}"/>
                </a:ext>
              </a:extLst>
            </p:cNvPr>
            <p:cNvSpPr/>
            <p:nvPr/>
          </p:nvSpPr>
          <p:spPr>
            <a:xfrm>
              <a:off x="785840" y="7056744"/>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00" name="Oval 199">
              <a:extLst>
                <a:ext uri="{FF2B5EF4-FFF2-40B4-BE49-F238E27FC236}">
                  <a16:creationId xmlns:a16="http://schemas.microsoft.com/office/drawing/2014/main" id="{6262F64C-21D6-4AC9-80BC-7570068D0CA3}"/>
                </a:ext>
              </a:extLst>
            </p:cNvPr>
            <p:cNvSpPr/>
            <p:nvPr/>
          </p:nvSpPr>
          <p:spPr>
            <a:xfrm>
              <a:off x="458732" y="7056744"/>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01" name="Oval 200">
              <a:extLst>
                <a:ext uri="{FF2B5EF4-FFF2-40B4-BE49-F238E27FC236}">
                  <a16:creationId xmlns:a16="http://schemas.microsoft.com/office/drawing/2014/main" id="{FAE7E5C3-77C8-4A97-9193-D8138D6E4D6A}"/>
                </a:ext>
              </a:extLst>
            </p:cNvPr>
            <p:cNvSpPr/>
            <p:nvPr/>
          </p:nvSpPr>
          <p:spPr>
            <a:xfrm>
              <a:off x="131624" y="7056744"/>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02" name="Oval 201">
              <a:extLst>
                <a:ext uri="{FF2B5EF4-FFF2-40B4-BE49-F238E27FC236}">
                  <a16:creationId xmlns:a16="http://schemas.microsoft.com/office/drawing/2014/main" id="{B648C9FA-D933-49D1-BA09-170A8978D845}"/>
                </a:ext>
              </a:extLst>
            </p:cNvPr>
            <p:cNvSpPr/>
            <p:nvPr/>
          </p:nvSpPr>
          <p:spPr>
            <a:xfrm>
              <a:off x="-195484" y="7056744"/>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03" name="Oval 202">
              <a:extLst>
                <a:ext uri="{FF2B5EF4-FFF2-40B4-BE49-F238E27FC236}">
                  <a16:creationId xmlns:a16="http://schemas.microsoft.com/office/drawing/2014/main" id="{4E13E7AC-34B1-488C-84FC-B25D62E23A10}"/>
                </a:ext>
              </a:extLst>
            </p:cNvPr>
            <p:cNvSpPr/>
            <p:nvPr/>
          </p:nvSpPr>
          <p:spPr>
            <a:xfrm>
              <a:off x="1440056" y="6786297"/>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04" name="Oval 203">
              <a:extLst>
                <a:ext uri="{FF2B5EF4-FFF2-40B4-BE49-F238E27FC236}">
                  <a16:creationId xmlns:a16="http://schemas.microsoft.com/office/drawing/2014/main" id="{7C1470A4-A259-4C1F-9388-713A71AAC1D4}"/>
                </a:ext>
              </a:extLst>
            </p:cNvPr>
            <p:cNvSpPr/>
            <p:nvPr/>
          </p:nvSpPr>
          <p:spPr>
            <a:xfrm>
              <a:off x="1112948" y="6786297"/>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05" name="Oval 204">
              <a:extLst>
                <a:ext uri="{FF2B5EF4-FFF2-40B4-BE49-F238E27FC236}">
                  <a16:creationId xmlns:a16="http://schemas.microsoft.com/office/drawing/2014/main" id="{EEAB8399-0D2E-4E3D-89CE-F072D6953C62}"/>
                </a:ext>
              </a:extLst>
            </p:cNvPr>
            <p:cNvSpPr/>
            <p:nvPr/>
          </p:nvSpPr>
          <p:spPr>
            <a:xfrm>
              <a:off x="785840" y="6786297"/>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06" name="Oval 205">
              <a:extLst>
                <a:ext uri="{FF2B5EF4-FFF2-40B4-BE49-F238E27FC236}">
                  <a16:creationId xmlns:a16="http://schemas.microsoft.com/office/drawing/2014/main" id="{DE1542A3-86F8-477D-9751-08233406A133}"/>
                </a:ext>
              </a:extLst>
            </p:cNvPr>
            <p:cNvSpPr/>
            <p:nvPr/>
          </p:nvSpPr>
          <p:spPr>
            <a:xfrm>
              <a:off x="458732" y="6786297"/>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07" name="Oval 206">
              <a:extLst>
                <a:ext uri="{FF2B5EF4-FFF2-40B4-BE49-F238E27FC236}">
                  <a16:creationId xmlns:a16="http://schemas.microsoft.com/office/drawing/2014/main" id="{52C5D9BF-09D1-410F-B761-170DD5A59B3B}"/>
                </a:ext>
              </a:extLst>
            </p:cNvPr>
            <p:cNvSpPr/>
            <p:nvPr/>
          </p:nvSpPr>
          <p:spPr>
            <a:xfrm>
              <a:off x="131624" y="6786297"/>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08" name="Oval 207">
              <a:extLst>
                <a:ext uri="{FF2B5EF4-FFF2-40B4-BE49-F238E27FC236}">
                  <a16:creationId xmlns:a16="http://schemas.microsoft.com/office/drawing/2014/main" id="{15A08259-C455-454B-8413-1360F0BC1B07}"/>
                </a:ext>
              </a:extLst>
            </p:cNvPr>
            <p:cNvSpPr/>
            <p:nvPr/>
          </p:nvSpPr>
          <p:spPr>
            <a:xfrm>
              <a:off x="-195484" y="6786297"/>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09" name="Oval 208">
              <a:extLst>
                <a:ext uri="{FF2B5EF4-FFF2-40B4-BE49-F238E27FC236}">
                  <a16:creationId xmlns:a16="http://schemas.microsoft.com/office/drawing/2014/main" id="{6FDD24A9-C8AC-4544-B476-E61B7ECEB4F5}"/>
                </a:ext>
              </a:extLst>
            </p:cNvPr>
            <p:cNvSpPr/>
            <p:nvPr/>
          </p:nvSpPr>
          <p:spPr>
            <a:xfrm>
              <a:off x="1440056" y="6515850"/>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10" name="Oval 209">
              <a:extLst>
                <a:ext uri="{FF2B5EF4-FFF2-40B4-BE49-F238E27FC236}">
                  <a16:creationId xmlns:a16="http://schemas.microsoft.com/office/drawing/2014/main" id="{8A511353-5185-4EE4-92E0-EA594CC3F8F5}"/>
                </a:ext>
              </a:extLst>
            </p:cNvPr>
            <p:cNvSpPr/>
            <p:nvPr/>
          </p:nvSpPr>
          <p:spPr>
            <a:xfrm>
              <a:off x="1112948" y="6515850"/>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11" name="Oval 210">
              <a:extLst>
                <a:ext uri="{FF2B5EF4-FFF2-40B4-BE49-F238E27FC236}">
                  <a16:creationId xmlns:a16="http://schemas.microsoft.com/office/drawing/2014/main" id="{ECFFFC15-BAAD-481C-95C9-A6EFA480EADC}"/>
                </a:ext>
              </a:extLst>
            </p:cNvPr>
            <p:cNvSpPr/>
            <p:nvPr/>
          </p:nvSpPr>
          <p:spPr>
            <a:xfrm>
              <a:off x="785840" y="6515850"/>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12" name="Oval 211">
              <a:extLst>
                <a:ext uri="{FF2B5EF4-FFF2-40B4-BE49-F238E27FC236}">
                  <a16:creationId xmlns:a16="http://schemas.microsoft.com/office/drawing/2014/main" id="{DB902EC1-2627-4678-B72D-44DB8708EDFF}"/>
                </a:ext>
              </a:extLst>
            </p:cNvPr>
            <p:cNvSpPr/>
            <p:nvPr/>
          </p:nvSpPr>
          <p:spPr>
            <a:xfrm>
              <a:off x="458732" y="6515850"/>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13" name="Oval 212">
              <a:extLst>
                <a:ext uri="{FF2B5EF4-FFF2-40B4-BE49-F238E27FC236}">
                  <a16:creationId xmlns:a16="http://schemas.microsoft.com/office/drawing/2014/main" id="{29F41C42-5DF2-41FB-B747-89A710116DE0}"/>
                </a:ext>
              </a:extLst>
            </p:cNvPr>
            <p:cNvSpPr/>
            <p:nvPr/>
          </p:nvSpPr>
          <p:spPr>
            <a:xfrm>
              <a:off x="131624" y="6515850"/>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14" name="Oval 213">
              <a:extLst>
                <a:ext uri="{FF2B5EF4-FFF2-40B4-BE49-F238E27FC236}">
                  <a16:creationId xmlns:a16="http://schemas.microsoft.com/office/drawing/2014/main" id="{C4D8216F-36F8-4E09-9711-28D773EB23D8}"/>
                </a:ext>
              </a:extLst>
            </p:cNvPr>
            <p:cNvSpPr/>
            <p:nvPr/>
          </p:nvSpPr>
          <p:spPr>
            <a:xfrm>
              <a:off x="-195484" y="6515850"/>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15" name="Oval 214">
              <a:extLst>
                <a:ext uri="{FF2B5EF4-FFF2-40B4-BE49-F238E27FC236}">
                  <a16:creationId xmlns:a16="http://schemas.microsoft.com/office/drawing/2014/main" id="{8927B491-59AA-4B22-AAB7-2DC4B8BA98A3}"/>
                </a:ext>
              </a:extLst>
            </p:cNvPr>
            <p:cNvSpPr/>
            <p:nvPr/>
          </p:nvSpPr>
          <p:spPr>
            <a:xfrm>
              <a:off x="1440056" y="6245403"/>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16" name="Oval 215">
              <a:extLst>
                <a:ext uri="{FF2B5EF4-FFF2-40B4-BE49-F238E27FC236}">
                  <a16:creationId xmlns:a16="http://schemas.microsoft.com/office/drawing/2014/main" id="{99A965A8-7A09-489E-92E7-94F42CE44927}"/>
                </a:ext>
              </a:extLst>
            </p:cNvPr>
            <p:cNvSpPr/>
            <p:nvPr/>
          </p:nvSpPr>
          <p:spPr>
            <a:xfrm>
              <a:off x="1112948" y="6245403"/>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17" name="Oval 216">
              <a:extLst>
                <a:ext uri="{FF2B5EF4-FFF2-40B4-BE49-F238E27FC236}">
                  <a16:creationId xmlns:a16="http://schemas.microsoft.com/office/drawing/2014/main" id="{9D8712A6-B873-47B8-B96C-0A872EB0300F}"/>
                </a:ext>
              </a:extLst>
            </p:cNvPr>
            <p:cNvSpPr/>
            <p:nvPr/>
          </p:nvSpPr>
          <p:spPr>
            <a:xfrm>
              <a:off x="785840" y="6245403"/>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18" name="Oval 217">
              <a:extLst>
                <a:ext uri="{FF2B5EF4-FFF2-40B4-BE49-F238E27FC236}">
                  <a16:creationId xmlns:a16="http://schemas.microsoft.com/office/drawing/2014/main" id="{11B9B086-638B-4A6D-BFD3-E18173EBA539}"/>
                </a:ext>
              </a:extLst>
            </p:cNvPr>
            <p:cNvSpPr/>
            <p:nvPr/>
          </p:nvSpPr>
          <p:spPr>
            <a:xfrm>
              <a:off x="458732" y="6245403"/>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19" name="Oval 218">
              <a:extLst>
                <a:ext uri="{FF2B5EF4-FFF2-40B4-BE49-F238E27FC236}">
                  <a16:creationId xmlns:a16="http://schemas.microsoft.com/office/drawing/2014/main" id="{49B1C965-F98F-410F-B7EF-72631EA5D691}"/>
                </a:ext>
              </a:extLst>
            </p:cNvPr>
            <p:cNvSpPr/>
            <p:nvPr/>
          </p:nvSpPr>
          <p:spPr>
            <a:xfrm>
              <a:off x="131624" y="6245403"/>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20" name="Oval 219">
              <a:extLst>
                <a:ext uri="{FF2B5EF4-FFF2-40B4-BE49-F238E27FC236}">
                  <a16:creationId xmlns:a16="http://schemas.microsoft.com/office/drawing/2014/main" id="{094B8CDD-3693-4620-B60A-8B3C96B60E45}"/>
                </a:ext>
              </a:extLst>
            </p:cNvPr>
            <p:cNvSpPr/>
            <p:nvPr/>
          </p:nvSpPr>
          <p:spPr>
            <a:xfrm>
              <a:off x="-195484" y="6245403"/>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21" name="Oval 220">
              <a:extLst>
                <a:ext uri="{FF2B5EF4-FFF2-40B4-BE49-F238E27FC236}">
                  <a16:creationId xmlns:a16="http://schemas.microsoft.com/office/drawing/2014/main" id="{A483EA60-48AC-4B27-85AE-090B90BFB70D}"/>
                </a:ext>
              </a:extLst>
            </p:cNvPr>
            <p:cNvSpPr/>
            <p:nvPr/>
          </p:nvSpPr>
          <p:spPr>
            <a:xfrm>
              <a:off x="1440056" y="5974956"/>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22" name="Oval 221">
              <a:extLst>
                <a:ext uri="{FF2B5EF4-FFF2-40B4-BE49-F238E27FC236}">
                  <a16:creationId xmlns:a16="http://schemas.microsoft.com/office/drawing/2014/main" id="{2338C00E-67ED-4234-9E89-6DA919CD2C18}"/>
                </a:ext>
              </a:extLst>
            </p:cNvPr>
            <p:cNvSpPr/>
            <p:nvPr/>
          </p:nvSpPr>
          <p:spPr>
            <a:xfrm>
              <a:off x="1112948" y="5974956"/>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23" name="Oval 222">
              <a:extLst>
                <a:ext uri="{FF2B5EF4-FFF2-40B4-BE49-F238E27FC236}">
                  <a16:creationId xmlns:a16="http://schemas.microsoft.com/office/drawing/2014/main" id="{C642592D-CB7A-4ECB-A86A-416B4C00FA36}"/>
                </a:ext>
              </a:extLst>
            </p:cNvPr>
            <p:cNvSpPr/>
            <p:nvPr/>
          </p:nvSpPr>
          <p:spPr>
            <a:xfrm>
              <a:off x="785840" y="5974956"/>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24" name="Oval 223">
              <a:extLst>
                <a:ext uri="{FF2B5EF4-FFF2-40B4-BE49-F238E27FC236}">
                  <a16:creationId xmlns:a16="http://schemas.microsoft.com/office/drawing/2014/main" id="{E45B344A-69BD-43C3-B725-E1C536060464}"/>
                </a:ext>
              </a:extLst>
            </p:cNvPr>
            <p:cNvSpPr/>
            <p:nvPr/>
          </p:nvSpPr>
          <p:spPr>
            <a:xfrm>
              <a:off x="458732" y="5974956"/>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25" name="Oval 224">
              <a:extLst>
                <a:ext uri="{FF2B5EF4-FFF2-40B4-BE49-F238E27FC236}">
                  <a16:creationId xmlns:a16="http://schemas.microsoft.com/office/drawing/2014/main" id="{C2D4008F-51F7-4EC8-B65A-8E680FA35150}"/>
                </a:ext>
              </a:extLst>
            </p:cNvPr>
            <p:cNvSpPr/>
            <p:nvPr/>
          </p:nvSpPr>
          <p:spPr>
            <a:xfrm>
              <a:off x="131624" y="5974956"/>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26" name="Oval 225">
              <a:extLst>
                <a:ext uri="{FF2B5EF4-FFF2-40B4-BE49-F238E27FC236}">
                  <a16:creationId xmlns:a16="http://schemas.microsoft.com/office/drawing/2014/main" id="{04C318A2-48D5-45F7-B33D-A34C1FC20324}"/>
                </a:ext>
              </a:extLst>
            </p:cNvPr>
            <p:cNvSpPr/>
            <p:nvPr/>
          </p:nvSpPr>
          <p:spPr>
            <a:xfrm>
              <a:off x="-195484" y="5974956"/>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27" name="Oval 226">
              <a:extLst>
                <a:ext uri="{FF2B5EF4-FFF2-40B4-BE49-F238E27FC236}">
                  <a16:creationId xmlns:a16="http://schemas.microsoft.com/office/drawing/2014/main" id="{EE28C4A2-1E2C-489D-81FC-0FDF7F20941D}"/>
                </a:ext>
              </a:extLst>
            </p:cNvPr>
            <p:cNvSpPr/>
            <p:nvPr/>
          </p:nvSpPr>
          <p:spPr>
            <a:xfrm>
              <a:off x="1440056" y="5704509"/>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28" name="Oval 227">
              <a:extLst>
                <a:ext uri="{FF2B5EF4-FFF2-40B4-BE49-F238E27FC236}">
                  <a16:creationId xmlns:a16="http://schemas.microsoft.com/office/drawing/2014/main" id="{3CCEBED4-6F1C-42A7-A4AA-ADA14DF7F064}"/>
                </a:ext>
              </a:extLst>
            </p:cNvPr>
            <p:cNvSpPr/>
            <p:nvPr/>
          </p:nvSpPr>
          <p:spPr>
            <a:xfrm>
              <a:off x="1112948" y="5704509"/>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29" name="Oval 228">
              <a:extLst>
                <a:ext uri="{FF2B5EF4-FFF2-40B4-BE49-F238E27FC236}">
                  <a16:creationId xmlns:a16="http://schemas.microsoft.com/office/drawing/2014/main" id="{6EFB0B09-8D00-4F43-AE7C-1839DEAE3A5D}"/>
                </a:ext>
              </a:extLst>
            </p:cNvPr>
            <p:cNvSpPr/>
            <p:nvPr/>
          </p:nvSpPr>
          <p:spPr>
            <a:xfrm>
              <a:off x="785840" y="5704509"/>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30" name="Oval 229">
              <a:extLst>
                <a:ext uri="{FF2B5EF4-FFF2-40B4-BE49-F238E27FC236}">
                  <a16:creationId xmlns:a16="http://schemas.microsoft.com/office/drawing/2014/main" id="{3D1297AB-E9A2-4893-A211-8A14271533E4}"/>
                </a:ext>
              </a:extLst>
            </p:cNvPr>
            <p:cNvSpPr/>
            <p:nvPr/>
          </p:nvSpPr>
          <p:spPr>
            <a:xfrm>
              <a:off x="458732" y="5704509"/>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31" name="Oval 230">
              <a:extLst>
                <a:ext uri="{FF2B5EF4-FFF2-40B4-BE49-F238E27FC236}">
                  <a16:creationId xmlns:a16="http://schemas.microsoft.com/office/drawing/2014/main" id="{D63B1F49-F67C-4B43-82F6-9312D2526172}"/>
                </a:ext>
              </a:extLst>
            </p:cNvPr>
            <p:cNvSpPr/>
            <p:nvPr/>
          </p:nvSpPr>
          <p:spPr>
            <a:xfrm>
              <a:off x="131624" y="5704509"/>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32" name="Oval 231">
              <a:extLst>
                <a:ext uri="{FF2B5EF4-FFF2-40B4-BE49-F238E27FC236}">
                  <a16:creationId xmlns:a16="http://schemas.microsoft.com/office/drawing/2014/main" id="{6FF96DF1-84FA-4672-9072-CFC31F6729A8}"/>
                </a:ext>
              </a:extLst>
            </p:cNvPr>
            <p:cNvSpPr/>
            <p:nvPr/>
          </p:nvSpPr>
          <p:spPr>
            <a:xfrm>
              <a:off x="-195484" y="5704509"/>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grpSp>
        <p:nvGrpSpPr>
          <p:cNvPr id="27" name="Group 26">
            <a:extLst>
              <a:ext uri="{FF2B5EF4-FFF2-40B4-BE49-F238E27FC236}">
                <a16:creationId xmlns:a16="http://schemas.microsoft.com/office/drawing/2014/main" id="{1EF8C06A-74CA-4155-9BD6-9280ED7DDBD8}"/>
              </a:ext>
            </a:extLst>
          </p:cNvPr>
          <p:cNvGrpSpPr/>
          <p:nvPr/>
        </p:nvGrpSpPr>
        <p:grpSpPr>
          <a:xfrm>
            <a:off x="6068067" y="4967852"/>
            <a:ext cx="1707540" cy="1424235"/>
            <a:chOff x="-195484" y="5704509"/>
            <a:chExt cx="1707540" cy="1424235"/>
          </a:xfrm>
          <a:gradFill>
            <a:gsLst>
              <a:gs pos="0">
                <a:schemeClr val="accent1">
                  <a:alpha val="45000"/>
                </a:schemeClr>
              </a:gs>
              <a:gs pos="100000">
                <a:schemeClr val="accent2">
                  <a:alpha val="45000"/>
                </a:schemeClr>
              </a:gs>
            </a:gsLst>
            <a:lin ang="0" scaled="1"/>
          </a:gradFill>
        </p:grpSpPr>
        <p:sp>
          <p:nvSpPr>
            <p:cNvPr id="30" name="Oval 29">
              <a:extLst>
                <a:ext uri="{FF2B5EF4-FFF2-40B4-BE49-F238E27FC236}">
                  <a16:creationId xmlns:a16="http://schemas.microsoft.com/office/drawing/2014/main" id="{05A9C285-B393-4F85-AEAC-184DFF329AEF}"/>
                </a:ext>
              </a:extLst>
            </p:cNvPr>
            <p:cNvSpPr/>
            <p:nvPr/>
          </p:nvSpPr>
          <p:spPr>
            <a:xfrm>
              <a:off x="1440056" y="7056744"/>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1" name="Oval 30">
              <a:extLst>
                <a:ext uri="{FF2B5EF4-FFF2-40B4-BE49-F238E27FC236}">
                  <a16:creationId xmlns:a16="http://schemas.microsoft.com/office/drawing/2014/main" id="{59905F02-69B1-4B70-82BE-73E9A7A8406B}"/>
                </a:ext>
              </a:extLst>
            </p:cNvPr>
            <p:cNvSpPr/>
            <p:nvPr/>
          </p:nvSpPr>
          <p:spPr>
            <a:xfrm>
              <a:off x="1112948" y="7056744"/>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2" name="Oval 31">
              <a:extLst>
                <a:ext uri="{FF2B5EF4-FFF2-40B4-BE49-F238E27FC236}">
                  <a16:creationId xmlns:a16="http://schemas.microsoft.com/office/drawing/2014/main" id="{2CCA2830-FCFA-4E44-B54E-4F3856CE8044}"/>
                </a:ext>
              </a:extLst>
            </p:cNvPr>
            <p:cNvSpPr/>
            <p:nvPr/>
          </p:nvSpPr>
          <p:spPr>
            <a:xfrm>
              <a:off x="785840" y="7056744"/>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3" name="Oval 32">
              <a:extLst>
                <a:ext uri="{FF2B5EF4-FFF2-40B4-BE49-F238E27FC236}">
                  <a16:creationId xmlns:a16="http://schemas.microsoft.com/office/drawing/2014/main" id="{535F72EC-5561-4036-B828-1F3BA52351DA}"/>
                </a:ext>
              </a:extLst>
            </p:cNvPr>
            <p:cNvSpPr/>
            <p:nvPr/>
          </p:nvSpPr>
          <p:spPr>
            <a:xfrm>
              <a:off x="458732" y="7056744"/>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4" name="Oval 33">
              <a:extLst>
                <a:ext uri="{FF2B5EF4-FFF2-40B4-BE49-F238E27FC236}">
                  <a16:creationId xmlns:a16="http://schemas.microsoft.com/office/drawing/2014/main" id="{7B49272C-E8D9-49D4-9F98-C965D98FD1AD}"/>
                </a:ext>
              </a:extLst>
            </p:cNvPr>
            <p:cNvSpPr/>
            <p:nvPr/>
          </p:nvSpPr>
          <p:spPr>
            <a:xfrm>
              <a:off x="131624" y="7056744"/>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5" name="Oval 34">
              <a:extLst>
                <a:ext uri="{FF2B5EF4-FFF2-40B4-BE49-F238E27FC236}">
                  <a16:creationId xmlns:a16="http://schemas.microsoft.com/office/drawing/2014/main" id="{A9FC94A8-0A60-4DCC-9621-0637326A363F}"/>
                </a:ext>
              </a:extLst>
            </p:cNvPr>
            <p:cNvSpPr/>
            <p:nvPr/>
          </p:nvSpPr>
          <p:spPr>
            <a:xfrm>
              <a:off x="-195484" y="7056744"/>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6" name="Oval 35">
              <a:extLst>
                <a:ext uri="{FF2B5EF4-FFF2-40B4-BE49-F238E27FC236}">
                  <a16:creationId xmlns:a16="http://schemas.microsoft.com/office/drawing/2014/main" id="{C939031B-E1F0-4FF2-BEAB-E71B93CA7B2E}"/>
                </a:ext>
              </a:extLst>
            </p:cNvPr>
            <p:cNvSpPr/>
            <p:nvPr/>
          </p:nvSpPr>
          <p:spPr>
            <a:xfrm>
              <a:off x="1440056" y="6786297"/>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7" name="Oval 36">
              <a:extLst>
                <a:ext uri="{FF2B5EF4-FFF2-40B4-BE49-F238E27FC236}">
                  <a16:creationId xmlns:a16="http://schemas.microsoft.com/office/drawing/2014/main" id="{94D35547-3F99-4E5F-8E8F-F3FCB0A103B3}"/>
                </a:ext>
              </a:extLst>
            </p:cNvPr>
            <p:cNvSpPr/>
            <p:nvPr/>
          </p:nvSpPr>
          <p:spPr>
            <a:xfrm>
              <a:off x="1112948" y="6786297"/>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8" name="Oval 37">
              <a:extLst>
                <a:ext uri="{FF2B5EF4-FFF2-40B4-BE49-F238E27FC236}">
                  <a16:creationId xmlns:a16="http://schemas.microsoft.com/office/drawing/2014/main" id="{7A938292-A9BD-4CFC-AD6F-AF9B606AF8F5}"/>
                </a:ext>
              </a:extLst>
            </p:cNvPr>
            <p:cNvSpPr/>
            <p:nvPr/>
          </p:nvSpPr>
          <p:spPr>
            <a:xfrm>
              <a:off x="785840" y="6786297"/>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9" name="Oval 38">
              <a:extLst>
                <a:ext uri="{FF2B5EF4-FFF2-40B4-BE49-F238E27FC236}">
                  <a16:creationId xmlns:a16="http://schemas.microsoft.com/office/drawing/2014/main" id="{FD5EFC52-3BF2-4C3A-8CEB-2201BF0F3FF3}"/>
                </a:ext>
              </a:extLst>
            </p:cNvPr>
            <p:cNvSpPr/>
            <p:nvPr/>
          </p:nvSpPr>
          <p:spPr>
            <a:xfrm>
              <a:off x="458732" y="6786297"/>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40" name="Oval 39">
              <a:extLst>
                <a:ext uri="{FF2B5EF4-FFF2-40B4-BE49-F238E27FC236}">
                  <a16:creationId xmlns:a16="http://schemas.microsoft.com/office/drawing/2014/main" id="{EC7F2B7B-C43D-4198-BCA8-DB377390DD4C}"/>
                </a:ext>
              </a:extLst>
            </p:cNvPr>
            <p:cNvSpPr/>
            <p:nvPr/>
          </p:nvSpPr>
          <p:spPr>
            <a:xfrm>
              <a:off x="131624" y="6786297"/>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41" name="Oval 40">
              <a:extLst>
                <a:ext uri="{FF2B5EF4-FFF2-40B4-BE49-F238E27FC236}">
                  <a16:creationId xmlns:a16="http://schemas.microsoft.com/office/drawing/2014/main" id="{EA4F557A-CC84-437B-ABF8-C0DAC488451E}"/>
                </a:ext>
              </a:extLst>
            </p:cNvPr>
            <p:cNvSpPr/>
            <p:nvPr/>
          </p:nvSpPr>
          <p:spPr>
            <a:xfrm>
              <a:off x="-195484" y="6786297"/>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43" name="Oval 42">
              <a:extLst>
                <a:ext uri="{FF2B5EF4-FFF2-40B4-BE49-F238E27FC236}">
                  <a16:creationId xmlns:a16="http://schemas.microsoft.com/office/drawing/2014/main" id="{E2410E84-1406-4A69-88D8-20AB56801612}"/>
                </a:ext>
              </a:extLst>
            </p:cNvPr>
            <p:cNvSpPr/>
            <p:nvPr/>
          </p:nvSpPr>
          <p:spPr>
            <a:xfrm>
              <a:off x="1440056" y="6515850"/>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44" name="Oval 43">
              <a:extLst>
                <a:ext uri="{FF2B5EF4-FFF2-40B4-BE49-F238E27FC236}">
                  <a16:creationId xmlns:a16="http://schemas.microsoft.com/office/drawing/2014/main" id="{043AEAEC-1776-4584-B50B-98FF6D564422}"/>
                </a:ext>
              </a:extLst>
            </p:cNvPr>
            <p:cNvSpPr/>
            <p:nvPr/>
          </p:nvSpPr>
          <p:spPr>
            <a:xfrm>
              <a:off x="1112948" y="6515850"/>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45" name="Oval 44">
              <a:extLst>
                <a:ext uri="{FF2B5EF4-FFF2-40B4-BE49-F238E27FC236}">
                  <a16:creationId xmlns:a16="http://schemas.microsoft.com/office/drawing/2014/main" id="{7FB5F648-083E-43AB-8D7F-857768CDBFE8}"/>
                </a:ext>
              </a:extLst>
            </p:cNvPr>
            <p:cNvSpPr/>
            <p:nvPr/>
          </p:nvSpPr>
          <p:spPr>
            <a:xfrm>
              <a:off x="785840" y="6515850"/>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46" name="Oval 45">
              <a:extLst>
                <a:ext uri="{FF2B5EF4-FFF2-40B4-BE49-F238E27FC236}">
                  <a16:creationId xmlns:a16="http://schemas.microsoft.com/office/drawing/2014/main" id="{89EF632B-8195-450D-B6B6-DD666669CA04}"/>
                </a:ext>
              </a:extLst>
            </p:cNvPr>
            <p:cNvSpPr/>
            <p:nvPr/>
          </p:nvSpPr>
          <p:spPr>
            <a:xfrm>
              <a:off x="458732" y="6515850"/>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47" name="Oval 46">
              <a:extLst>
                <a:ext uri="{FF2B5EF4-FFF2-40B4-BE49-F238E27FC236}">
                  <a16:creationId xmlns:a16="http://schemas.microsoft.com/office/drawing/2014/main" id="{05034F78-366F-4E72-83A2-54A440313B79}"/>
                </a:ext>
              </a:extLst>
            </p:cNvPr>
            <p:cNvSpPr/>
            <p:nvPr/>
          </p:nvSpPr>
          <p:spPr>
            <a:xfrm>
              <a:off x="131624" y="6515850"/>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48" name="Oval 47">
              <a:extLst>
                <a:ext uri="{FF2B5EF4-FFF2-40B4-BE49-F238E27FC236}">
                  <a16:creationId xmlns:a16="http://schemas.microsoft.com/office/drawing/2014/main" id="{DE480FE1-61AC-4C49-BF1D-43A6240C9B47}"/>
                </a:ext>
              </a:extLst>
            </p:cNvPr>
            <p:cNvSpPr/>
            <p:nvPr/>
          </p:nvSpPr>
          <p:spPr>
            <a:xfrm>
              <a:off x="-195484" y="6515850"/>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49" name="Oval 48">
              <a:extLst>
                <a:ext uri="{FF2B5EF4-FFF2-40B4-BE49-F238E27FC236}">
                  <a16:creationId xmlns:a16="http://schemas.microsoft.com/office/drawing/2014/main" id="{6BA98EEC-5DB3-4639-AA7D-C38DDCDEB7B4}"/>
                </a:ext>
              </a:extLst>
            </p:cNvPr>
            <p:cNvSpPr/>
            <p:nvPr/>
          </p:nvSpPr>
          <p:spPr>
            <a:xfrm>
              <a:off x="1440056" y="6245403"/>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50" name="Oval 49">
              <a:extLst>
                <a:ext uri="{FF2B5EF4-FFF2-40B4-BE49-F238E27FC236}">
                  <a16:creationId xmlns:a16="http://schemas.microsoft.com/office/drawing/2014/main" id="{56A66D3E-97F1-46A8-B5CF-BC4BC7F2EA92}"/>
                </a:ext>
              </a:extLst>
            </p:cNvPr>
            <p:cNvSpPr/>
            <p:nvPr/>
          </p:nvSpPr>
          <p:spPr>
            <a:xfrm>
              <a:off x="1112948" y="6245403"/>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52" name="Oval 51">
              <a:extLst>
                <a:ext uri="{FF2B5EF4-FFF2-40B4-BE49-F238E27FC236}">
                  <a16:creationId xmlns:a16="http://schemas.microsoft.com/office/drawing/2014/main" id="{630C69E6-42C1-43E3-A3AD-41F0043659BE}"/>
                </a:ext>
              </a:extLst>
            </p:cNvPr>
            <p:cNvSpPr/>
            <p:nvPr/>
          </p:nvSpPr>
          <p:spPr>
            <a:xfrm>
              <a:off x="785840" y="6245403"/>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53" name="Oval 52">
              <a:extLst>
                <a:ext uri="{FF2B5EF4-FFF2-40B4-BE49-F238E27FC236}">
                  <a16:creationId xmlns:a16="http://schemas.microsoft.com/office/drawing/2014/main" id="{9F41E1C5-B384-4C86-BBDF-8C7345A2DC0F}"/>
                </a:ext>
              </a:extLst>
            </p:cNvPr>
            <p:cNvSpPr/>
            <p:nvPr/>
          </p:nvSpPr>
          <p:spPr>
            <a:xfrm>
              <a:off x="458732" y="6245403"/>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54" name="Oval 53">
              <a:extLst>
                <a:ext uri="{FF2B5EF4-FFF2-40B4-BE49-F238E27FC236}">
                  <a16:creationId xmlns:a16="http://schemas.microsoft.com/office/drawing/2014/main" id="{1686FA86-24EB-4368-9432-BF60EBC6F2A8}"/>
                </a:ext>
              </a:extLst>
            </p:cNvPr>
            <p:cNvSpPr/>
            <p:nvPr/>
          </p:nvSpPr>
          <p:spPr>
            <a:xfrm>
              <a:off x="131624" y="6245403"/>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55" name="Oval 54">
              <a:extLst>
                <a:ext uri="{FF2B5EF4-FFF2-40B4-BE49-F238E27FC236}">
                  <a16:creationId xmlns:a16="http://schemas.microsoft.com/office/drawing/2014/main" id="{B8810DFC-F8AF-48EB-B52C-DB782C49D303}"/>
                </a:ext>
              </a:extLst>
            </p:cNvPr>
            <p:cNvSpPr/>
            <p:nvPr/>
          </p:nvSpPr>
          <p:spPr>
            <a:xfrm>
              <a:off x="-195484" y="6245403"/>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56" name="Oval 55">
              <a:extLst>
                <a:ext uri="{FF2B5EF4-FFF2-40B4-BE49-F238E27FC236}">
                  <a16:creationId xmlns:a16="http://schemas.microsoft.com/office/drawing/2014/main" id="{97A81A1C-B24D-48F1-8857-0EF0D478C191}"/>
                </a:ext>
              </a:extLst>
            </p:cNvPr>
            <p:cNvSpPr/>
            <p:nvPr/>
          </p:nvSpPr>
          <p:spPr>
            <a:xfrm>
              <a:off x="1440056" y="5974956"/>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57" name="Oval 56">
              <a:extLst>
                <a:ext uri="{FF2B5EF4-FFF2-40B4-BE49-F238E27FC236}">
                  <a16:creationId xmlns:a16="http://schemas.microsoft.com/office/drawing/2014/main" id="{A08BE3F6-190B-46AF-B493-B0848A513CE2}"/>
                </a:ext>
              </a:extLst>
            </p:cNvPr>
            <p:cNvSpPr/>
            <p:nvPr/>
          </p:nvSpPr>
          <p:spPr>
            <a:xfrm>
              <a:off x="1112948" y="5974956"/>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58" name="Oval 57">
              <a:extLst>
                <a:ext uri="{FF2B5EF4-FFF2-40B4-BE49-F238E27FC236}">
                  <a16:creationId xmlns:a16="http://schemas.microsoft.com/office/drawing/2014/main" id="{B59A02DC-D397-4EAB-B2E5-F2B4F5AA7CE5}"/>
                </a:ext>
              </a:extLst>
            </p:cNvPr>
            <p:cNvSpPr/>
            <p:nvPr/>
          </p:nvSpPr>
          <p:spPr>
            <a:xfrm>
              <a:off x="785840" y="5974956"/>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59" name="Oval 58">
              <a:extLst>
                <a:ext uri="{FF2B5EF4-FFF2-40B4-BE49-F238E27FC236}">
                  <a16:creationId xmlns:a16="http://schemas.microsoft.com/office/drawing/2014/main" id="{C52A7940-6A24-4552-87EB-DEAA90FB4E7C}"/>
                </a:ext>
              </a:extLst>
            </p:cNvPr>
            <p:cNvSpPr/>
            <p:nvPr/>
          </p:nvSpPr>
          <p:spPr>
            <a:xfrm>
              <a:off x="458732" y="5974956"/>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60" name="Oval 59">
              <a:extLst>
                <a:ext uri="{FF2B5EF4-FFF2-40B4-BE49-F238E27FC236}">
                  <a16:creationId xmlns:a16="http://schemas.microsoft.com/office/drawing/2014/main" id="{065BB623-94B4-4695-9EB4-25FAC879C2AB}"/>
                </a:ext>
              </a:extLst>
            </p:cNvPr>
            <p:cNvSpPr/>
            <p:nvPr/>
          </p:nvSpPr>
          <p:spPr>
            <a:xfrm>
              <a:off x="131624" y="5974956"/>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61" name="Oval 60">
              <a:extLst>
                <a:ext uri="{FF2B5EF4-FFF2-40B4-BE49-F238E27FC236}">
                  <a16:creationId xmlns:a16="http://schemas.microsoft.com/office/drawing/2014/main" id="{8FD16910-108E-467A-AF18-FE474319842A}"/>
                </a:ext>
              </a:extLst>
            </p:cNvPr>
            <p:cNvSpPr/>
            <p:nvPr/>
          </p:nvSpPr>
          <p:spPr>
            <a:xfrm>
              <a:off x="-195484" y="5974956"/>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62" name="Oval 61">
              <a:extLst>
                <a:ext uri="{FF2B5EF4-FFF2-40B4-BE49-F238E27FC236}">
                  <a16:creationId xmlns:a16="http://schemas.microsoft.com/office/drawing/2014/main" id="{DD4BF48D-3EF4-42C1-9C70-087BC0376709}"/>
                </a:ext>
              </a:extLst>
            </p:cNvPr>
            <p:cNvSpPr/>
            <p:nvPr/>
          </p:nvSpPr>
          <p:spPr>
            <a:xfrm>
              <a:off x="1440056" y="5704509"/>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63" name="Oval 62">
              <a:extLst>
                <a:ext uri="{FF2B5EF4-FFF2-40B4-BE49-F238E27FC236}">
                  <a16:creationId xmlns:a16="http://schemas.microsoft.com/office/drawing/2014/main" id="{8A9C60F6-553D-4461-AAE7-566E8FFDCAA0}"/>
                </a:ext>
              </a:extLst>
            </p:cNvPr>
            <p:cNvSpPr/>
            <p:nvPr/>
          </p:nvSpPr>
          <p:spPr>
            <a:xfrm>
              <a:off x="1112948" y="5704509"/>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64" name="Oval 63">
              <a:extLst>
                <a:ext uri="{FF2B5EF4-FFF2-40B4-BE49-F238E27FC236}">
                  <a16:creationId xmlns:a16="http://schemas.microsoft.com/office/drawing/2014/main" id="{4AF3E4EB-B063-4CA9-A2AA-C920C03B2411}"/>
                </a:ext>
              </a:extLst>
            </p:cNvPr>
            <p:cNvSpPr/>
            <p:nvPr/>
          </p:nvSpPr>
          <p:spPr>
            <a:xfrm>
              <a:off x="785840" y="5704509"/>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65" name="Oval 64">
              <a:extLst>
                <a:ext uri="{FF2B5EF4-FFF2-40B4-BE49-F238E27FC236}">
                  <a16:creationId xmlns:a16="http://schemas.microsoft.com/office/drawing/2014/main" id="{FCEA17EF-5134-446E-9A39-7609E8B30078}"/>
                </a:ext>
              </a:extLst>
            </p:cNvPr>
            <p:cNvSpPr/>
            <p:nvPr/>
          </p:nvSpPr>
          <p:spPr>
            <a:xfrm>
              <a:off x="458732" y="5704509"/>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66" name="Oval 65">
              <a:extLst>
                <a:ext uri="{FF2B5EF4-FFF2-40B4-BE49-F238E27FC236}">
                  <a16:creationId xmlns:a16="http://schemas.microsoft.com/office/drawing/2014/main" id="{D6C102A1-2571-42C2-9FFE-D9093837EE5A}"/>
                </a:ext>
              </a:extLst>
            </p:cNvPr>
            <p:cNvSpPr/>
            <p:nvPr/>
          </p:nvSpPr>
          <p:spPr>
            <a:xfrm>
              <a:off x="131624" y="5704509"/>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67" name="Oval 66">
              <a:extLst>
                <a:ext uri="{FF2B5EF4-FFF2-40B4-BE49-F238E27FC236}">
                  <a16:creationId xmlns:a16="http://schemas.microsoft.com/office/drawing/2014/main" id="{EBB472AF-666D-4EB3-95AC-C9F3BA3E5387}"/>
                </a:ext>
              </a:extLst>
            </p:cNvPr>
            <p:cNvSpPr/>
            <p:nvPr/>
          </p:nvSpPr>
          <p:spPr>
            <a:xfrm>
              <a:off x="-195484" y="5704509"/>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pic>
        <p:nvPicPr>
          <p:cNvPr id="2" name="Image 4" descr="Étudiants dans la bibliothèque">
            <a:extLst>
              <a:ext uri="{FF2B5EF4-FFF2-40B4-BE49-F238E27FC236}">
                <a16:creationId xmlns:a16="http://schemas.microsoft.com/office/drawing/2014/main" id="{2DC65BD2-4FB6-AD5C-A426-800497EEA2D0}"/>
              </a:ext>
            </a:extLst>
          </p:cNvPr>
          <p:cNvPicPr>
            <a:picLocks noGrp="1" noChangeAspect="1"/>
          </p:cNvPicPr>
          <p:nvPr>
            <p:ph type="pic" sz="quarter" idx="10"/>
          </p:nvPr>
        </p:nvPicPr>
        <p:blipFill rotWithShape="1">
          <a:blip r:embed="rId2"/>
          <a:srcRect l="19349" r="19349"/>
          <a:stretch/>
        </p:blipFill>
        <p:spPr>
          <a:xfrm>
            <a:off x="6600056" y="842777"/>
            <a:ext cx="4752528" cy="5172447"/>
          </a:xfrm>
        </p:spPr>
      </p:pic>
      <p:sp>
        <p:nvSpPr>
          <p:cNvPr id="12" name="Title 11">
            <a:extLst>
              <a:ext uri="{FF2B5EF4-FFF2-40B4-BE49-F238E27FC236}">
                <a16:creationId xmlns:a16="http://schemas.microsoft.com/office/drawing/2014/main" id="{5516A563-DE44-463B-9678-2651FF41CD38}"/>
              </a:ext>
            </a:extLst>
          </p:cNvPr>
          <p:cNvSpPr>
            <a:spLocks noGrp="1"/>
          </p:cNvSpPr>
          <p:nvPr>
            <p:ph type="ctrTitle"/>
          </p:nvPr>
        </p:nvSpPr>
        <p:spPr>
          <a:xfrm>
            <a:off x="755502" y="911393"/>
            <a:ext cx="5580112" cy="1139998"/>
          </a:xfrm>
        </p:spPr>
        <p:txBody>
          <a:bodyPr lIns="91440" tIns="45720" rIns="91440" bIns="45720" anchor="ctr"/>
          <a:lstStyle/>
          <a:p>
            <a:r>
              <a:rPr lang="en-ID" dirty="0" err="1">
                <a:solidFill>
                  <a:schemeClr val="accent6"/>
                </a:solidFill>
              </a:rPr>
              <a:t>Objectifs</a:t>
            </a:r>
            <a:r>
              <a:rPr lang="en-ID" dirty="0">
                <a:solidFill>
                  <a:schemeClr val="accent6"/>
                </a:solidFill>
              </a:rPr>
              <a:t> du </a:t>
            </a:r>
            <a:r>
              <a:rPr lang="en-ID" dirty="0" err="1">
                <a:solidFill>
                  <a:schemeClr val="accent6"/>
                </a:solidFill>
              </a:rPr>
              <a:t>projet</a:t>
            </a:r>
            <a:endParaRPr lang="fr-FR" dirty="0">
              <a:solidFill>
                <a:schemeClr val="accent6"/>
              </a:solidFill>
            </a:endParaRPr>
          </a:p>
        </p:txBody>
      </p:sp>
      <p:sp>
        <p:nvSpPr>
          <p:cNvPr id="13" name="Subtitle 12">
            <a:extLst>
              <a:ext uri="{FF2B5EF4-FFF2-40B4-BE49-F238E27FC236}">
                <a16:creationId xmlns:a16="http://schemas.microsoft.com/office/drawing/2014/main" id="{F22ADCFE-40D1-4467-8233-86D177BF14AB}"/>
              </a:ext>
            </a:extLst>
          </p:cNvPr>
          <p:cNvSpPr>
            <a:spLocks noGrp="1"/>
          </p:cNvSpPr>
          <p:nvPr>
            <p:ph type="subTitle" idx="1"/>
          </p:nvPr>
        </p:nvSpPr>
        <p:spPr>
          <a:xfrm>
            <a:off x="755502" y="656777"/>
            <a:ext cx="5580112" cy="403026"/>
          </a:xfrm>
        </p:spPr>
        <p:txBody>
          <a:bodyPr lIns="91440" tIns="45720" rIns="91440" bIns="45720" anchor="ctr"/>
          <a:lstStyle/>
          <a:p>
            <a:r>
              <a:rPr lang="en-ID" sz="1600" dirty="0"/>
              <a:t>MOODLY</a:t>
            </a:r>
            <a:endParaRPr lang="fr-FR" sz="1600" dirty="0"/>
          </a:p>
        </p:txBody>
      </p:sp>
      <p:sp>
        <p:nvSpPr>
          <p:cNvPr id="6" name="Rectangle: Rounded Corners 5">
            <a:extLst>
              <a:ext uri="{FF2B5EF4-FFF2-40B4-BE49-F238E27FC236}">
                <a16:creationId xmlns:a16="http://schemas.microsoft.com/office/drawing/2014/main" id="{C4EC64CB-CDDF-4469-A07D-ABDA0037623B}"/>
              </a:ext>
            </a:extLst>
          </p:cNvPr>
          <p:cNvSpPr/>
          <p:nvPr/>
        </p:nvSpPr>
        <p:spPr>
          <a:xfrm>
            <a:off x="743596" y="4235198"/>
            <a:ext cx="639464" cy="639464"/>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1" name="Freeform 60">
            <a:extLst>
              <a:ext uri="{FF2B5EF4-FFF2-40B4-BE49-F238E27FC236}">
                <a16:creationId xmlns:a16="http://schemas.microsoft.com/office/drawing/2014/main" id="{C6473058-3435-437F-B44F-045441848F4E}"/>
              </a:ext>
            </a:extLst>
          </p:cNvPr>
          <p:cNvSpPr>
            <a:spLocks noEditPoints="1"/>
          </p:cNvSpPr>
          <p:nvPr/>
        </p:nvSpPr>
        <p:spPr bwMode="auto">
          <a:xfrm>
            <a:off x="863316" y="4354918"/>
            <a:ext cx="400024" cy="400024"/>
          </a:xfrm>
          <a:custGeom>
            <a:avLst/>
            <a:gdLst>
              <a:gd name="T0" fmla="*/ 126 w 128"/>
              <a:gd name="T1" fmla="*/ 1 h 128"/>
              <a:gd name="T2" fmla="*/ 124 w 128"/>
              <a:gd name="T3" fmla="*/ 0 h 128"/>
              <a:gd name="T4" fmla="*/ 122 w 128"/>
              <a:gd name="T5" fmla="*/ 1 h 128"/>
              <a:gd name="T6" fmla="*/ 2 w 128"/>
              <a:gd name="T7" fmla="*/ 81 h 128"/>
              <a:gd name="T8" fmla="*/ 0 w 128"/>
              <a:gd name="T9" fmla="*/ 84 h 128"/>
              <a:gd name="T10" fmla="*/ 3 w 128"/>
              <a:gd name="T11" fmla="*/ 88 h 128"/>
              <a:gd name="T12" fmla="*/ 34 w 128"/>
              <a:gd name="T13" fmla="*/ 100 h 128"/>
              <a:gd name="T14" fmla="*/ 49 w 128"/>
              <a:gd name="T15" fmla="*/ 126 h 128"/>
              <a:gd name="T16" fmla="*/ 52 w 128"/>
              <a:gd name="T17" fmla="*/ 128 h 128"/>
              <a:gd name="T18" fmla="*/ 52 w 128"/>
              <a:gd name="T19" fmla="*/ 128 h 128"/>
              <a:gd name="T20" fmla="*/ 55 w 128"/>
              <a:gd name="T21" fmla="*/ 126 h 128"/>
              <a:gd name="T22" fmla="*/ 64 w 128"/>
              <a:gd name="T23" fmla="*/ 112 h 128"/>
              <a:gd name="T24" fmla="*/ 103 w 128"/>
              <a:gd name="T25" fmla="*/ 128 h 128"/>
              <a:gd name="T26" fmla="*/ 104 w 128"/>
              <a:gd name="T27" fmla="*/ 128 h 128"/>
              <a:gd name="T28" fmla="*/ 106 w 128"/>
              <a:gd name="T29" fmla="*/ 127 h 128"/>
              <a:gd name="T30" fmla="*/ 108 w 128"/>
              <a:gd name="T31" fmla="*/ 125 h 128"/>
              <a:gd name="T32" fmla="*/ 128 w 128"/>
              <a:gd name="T33" fmla="*/ 5 h 128"/>
              <a:gd name="T34" fmla="*/ 126 w 128"/>
              <a:gd name="T35" fmla="*/ 1 h 128"/>
              <a:gd name="T36" fmla="*/ 13 w 128"/>
              <a:gd name="T37" fmla="*/ 83 h 128"/>
              <a:gd name="T38" fmla="*/ 105 w 128"/>
              <a:gd name="T39" fmla="*/ 21 h 128"/>
              <a:gd name="T40" fmla="*/ 38 w 128"/>
              <a:gd name="T41" fmla="*/ 93 h 128"/>
              <a:gd name="T42" fmla="*/ 37 w 128"/>
              <a:gd name="T43" fmla="*/ 93 h 128"/>
              <a:gd name="T44" fmla="*/ 13 w 128"/>
              <a:gd name="T45" fmla="*/ 83 h 128"/>
              <a:gd name="T46" fmla="*/ 41 w 128"/>
              <a:gd name="T47" fmla="*/ 96 h 128"/>
              <a:gd name="T48" fmla="*/ 41 w 128"/>
              <a:gd name="T49" fmla="*/ 96 h 128"/>
              <a:gd name="T50" fmla="*/ 117 w 128"/>
              <a:gd name="T51" fmla="*/ 15 h 128"/>
              <a:gd name="T52" fmla="*/ 52 w 128"/>
              <a:gd name="T53" fmla="*/ 116 h 128"/>
              <a:gd name="T54" fmla="*/ 41 w 128"/>
              <a:gd name="T55" fmla="*/ 96 h 128"/>
              <a:gd name="T56" fmla="*/ 101 w 128"/>
              <a:gd name="T57" fmla="*/ 118 h 128"/>
              <a:gd name="T58" fmla="*/ 67 w 128"/>
              <a:gd name="T59" fmla="*/ 105 h 128"/>
              <a:gd name="T60" fmla="*/ 64 w 128"/>
              <a:gd name="T61" fmla="*/ 104 h 128"/>
              <a:gd name="T62" fmla="*/ 117 w 128"/>
              <a:gd name="T63" fmla="*/ 23 h 128"/>
              <a:gd name="T64" fmla="*/ 101 w 128"/>
              <a:gd name="T65" fmla="*/ 11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8" h="128">
                <a:moveTo>
                  <a:pt x="126" y="1"/>
                </a:moveTo>
                <a:cubicBezTo>
                  <a:pt x="126" y="0"/>
                  <a:pt x="125" y="0"/>
                  <a:pt x="124" y="0"/>
                </a:cubicBezTo>
                <a:cubicBezTo>
                  <a:pt x="123" y="0"/>
                  <a:pt x="122" y="0"/>
                  <a:pt x="122" y="1"/>
                </a:cubicBezTo>
                <a:cubicBezTo>
                  <a:pt x="2" y="81"/>
                  <a:pt x="2" y="81"/>
                  <a:pt x="2" y="81"/>
                </a:cubicBezTo>
                <a:cubicBezTo>
                  <a:pt x="1" y="81"/>
                  <a:pt x="0" y="83"/>
                  <a:pt x="0" y="84"/>
                </a:cubicBezTo>
                <a:cubicBezTo>
                  <a:pt x="0" y="86"/>
                  <a:pt x="1" y="87"/>
                  <a:pt x="3" y="88"/>
                </a:cubicBezTo>
                <a:cubicBezTo>
                  <a:pt x="34" y="100"/>
                  <a:pt x="34" y="100"/>
                  <a:pt x="34" y="100"/>
                </a:cubicBezTo>
                <a:cubicBezTo>
                  <a:pt x="49" y="126"/>
                  <a:pt x="49" y="126"/>
                  <a:pt x="49" y="126"/>
                </a:cubicBezTo>
                <a:cubicBezTo>
                  <a:pt x="49" y="127"/>
                  <a:pt x="51" y="128"/>
                  <a:pt x="52" y="128"/>
                </a:cubicBezTo>
                <a:cubicBezTo>
                  <a:pt x="52" y="128"/>
                  <a:pt x="52" y="128"/>
                  <a:pt x="52" y="128"/>
                </a:cubicBezTo>
                <a:cubicBezTo>
                  <a:pt x="53" y="128"/>
                  <a:pt x="55" y="127"/>
                  <a:pt x="55" y="126"/>
                </a:cubicBezTo>
                <a:cubicBezTo>
                  <a:pt x="64" y="112"/>
                  <a:pt x="64" y="112"/>
                  <a:pt x="64" y="112"/>
                </a:cubicBezTo>
                <a:cubicBezTo>
                  <a:pt x="103" y="128"/>
                  <a:pt x="103" y="128"/>
                  <a:pt x="103" y="128"/>
                </a:cubicBezTo>
                <a:cubicBezTo>
                  <a:pt x="103" y="128"/>
                  <a:pt x="103" y="128"/>
                  <a:pt x="104" y="128"/>
                </a:cubicBezTo>
                <a:cubicBezTo>
                  <a:pt x="105" y="128"/>
                  <a:pt x="105" y="128"/>
                  <a:pt x="106" y="127"/>
                </a:cubicBezTo>
                <a:cubicBezTo>
                  <a:pt x="107" y="127"/>
                  <a:pt x="108" y="126"/>
                  <a:pt x="108" y="125"/>
                </a:cubicBezTo>
                <a:cubicBezTo>
                  <a:pt x="128" y="5"/>
                  <a:pt x="128" y="5"/>
                  <a:pt x="128" y="5"/>
                </a:cubicBezTo>
                <a:cubicBezTo>
                  <a:pt x="128" y="3"/>
                  <a:pt x="128" y="2"/>
                  <a:pt x="126" y="1"/>
                </a:cubicBezTo>
                <a:close/>
                <a:moveTo>
                  <a:pt x="13" y="83"/>
                </a:moveTo>
                <a:cubicBezTo>
                  <a:pt x="105" y="21"/>
                  <a:pt x="105" y="21"/>
                  <a:pt x="105" y="21"/>
                </a:cubicBezTo>
                <a:cubicBezTo>
                  <a:pt x="38" y="93"/>
                  <a:pt x="38" y="93"/>
                  <a:pt x="38" y="93"/>
                </a:cubicBezTo>
                <a:cubicBezTo>
                  <a:pt x="37" y="93"/>
                  <a:pt x="37" y="93"/>
                  <a:pt x="37" y="93"/>
                </a:cubicBezTo>
                <a:lnTo>
                  <a:pt x="13" y="83"/>
                </a:lnTo>
                <a:close/>
                <a:moveTo>
                  <a:pt x="41" y="96"/>
                </a:moveTo>
                <a:cubicBezTo>
                  <a:pt x="41" y="96"/>
                  <a:pt x="41" y="96"/>
                  <a:pt x="41" y="96"/>
                </a:cubicBezTo>
                <a:cubicBezTo>
                  <a:pt x="117" y="15"/>
                  <a:pt x="117" y="15"/>
                  <a:pt x="117" y="15"/>
                </a:cubicBezTo>
                <a:cubicBezTo>
                  <a:pt x="52" y="116"/>
                  <a:pt x="52" y="116"/>
                  <a:pt x="52" y="116"/>
                </a:cubicBezTo>
                <a:lnTo>
                  <a:pt x="41" y="96"/>
                </a:lnTo>
                <a:close/>
                <a:moveTo>
                  <a:pt x="101" y="118"/>
                </a:moveTo>
                <a:cubicBezTo>
                  <a:pt x="67" y="105"/>
                  <a:pt x="67" y="105"/>
                  <a:pt x="67" y="105"/>
                </a:cubicBezTo>
                <a:cubicBezTo>
                  <a:pt x="66" y="104"/>
                  <a:pt x="65" y="104"/>
                  <a:pt x="64" y="104"/>
                </a:cubicBezTo>
                <a:cubicBezTo>
                  <a:pt x="117" y="23"/>
                  <a:pt x="117" y="23"/>
                  <a:pt x="117" y="23"/>
                </a:cubicBezTo>
                <a:lnTo>
                  <a:pt x="101" y="118"/>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id-ID"/>
          </a:p>
        </p:txBody>
      </p:sp>
      <p:sp>
        <p:nvSpPr>
          <p:cNvPr id="26" name="Rectangle: Rounded Corners 25">
            <a:extLst>
              <a:ext uri="{FF2B5EF4-FFF2-40B4-BE49-F238E27FC236}">
                <a16:creationId xmlns:a16="http://schemas.microsoft.com/office/drawing/2014/main" id="{B7E4BD7B-6FB3-4488-B817-1C8D6CE4E0E0}"/>
              </a:ext>
            </a:extLst>
          </p:cNvPr>
          <p:cNvSpPr/>
          <p:nvPr/>
        </p:nvSpPr>
        <p:spPr>
          <a:xfrm>
            <a:off x="755502" y="5270210"/>
            <a:ext cx="639464" cy="639464"/>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nvGrpSpPr>
          <p:cNvPr id="17" name="Group 16">
            <a:extLst>
              <a:ext uri="{FF2B5EF4-FFF2-40B4-BE49-F238E27FC236}">
                <a16:creationId xmlns:a16="http://schemas.microsoft.com/office/drawing/2014/main" id="{45F24D49-8AAC-4B69-AC05-7A0BA6CE483A}"/>
              </a:ext>
            </a:extLst>
          </p:cNvPr>
          <p:cNvGrpSpPr/>
          <p:nvPr/>
        </p:nvGrpSpPr>
        <p:grpSpPr>
          <a:xfrm>
            <a:off x="875222" y="5389931"/>
            <a:ext cx="400024" cy="400024"/>
            <a:chOff x="1637252" y="4342379"/>
            <a:chExt cx="400024" cy="400024"/>
          </a:xfrm>
          <a:solidFill>
            <a:schemeClr val="bg2"/>
          </a:solidFill>
        </p:grpSpPr>
        <p:sp>
          <p:nvSpPr>
            <p:cNvPr id="18" name="Freeform 57">
              <a:extLst>
                <a:ext uri="{FF2B5EF4-FFF2-40B4-BE49-F238E27FC236}">
                  <a16:creationId xmlns:a16="http://schemas.microsoft.com/office/drawing/2014/main" id="{8C6DB556-6176-46A2-92C7-CFD9211ED87D}"/>
                </a:ext>
              </a:extLst>
            </p:cNvPr>
            <p:cNvSpPr>
              <a:spLocks noEditPoints="1"/>
            </p:cNvSpPr>
            <p:nvPr/>
          </p:nvSpPr>
          <p:spPr bwMode="auto">
            <a:xfrm>
              <a:off x="1637252" y="4342379"/>
              <a:ext cx="125420" cy="400024"/>
            </a:xfrm>
            <a:custGeom>
              <a:avLst/>
              <a:gdLst>
                <a:gd name="T0" fmla="*/ 32 w 40"/>
                <a:gd name="T1" fmla="*/ 24 h 128"/>
                <a:gd name="T2" fmla="*/ 32 w 40"/>
                <a:gd name="T3" fmla="*/ 12 h 128"/>
                <a:gd name="T4" fmla="*/ 20 w 40"/>
                <a:gd name="T5" fmla="*/ 0 h 128"/>
                <a:gd name="T6" fmla="*/ 8 w 40"/>
                <a:gd name="T7" fmla="*/ 12 h 128"/>
                <a:gd name="T8" fmla="*/ 8 w 40"/>
                <a:gd name="T9" fmla="*/ 24 h 128"/>
                <a:gd name="T10" fmla="*/ 0 w 40"/>
                <a:gd name="T11" fmla="*/ 40 h 128"/>
                <a:gd name="T12" fmla="*/ 8 w 40"/>
                <a:gd name="T13" fmla="*/ 56 h 128"/>
                <a:gd name="T14" fmla="*/ 8 w 40"/>
                <a:gd name="T15" fmla="*/ 116 h 128"/>
                <a:gd name="T16" fmla="*/ 20 w 40"/>
                <a:gd name="T17" fmla="*/ 128 h 128"/>
                <a:gd name="T18" fmla="*/ 32 w 40"/>
                <a:gd name="T19" fmla="*/ 116 h 128"/>
                <a:gd name="T20" fmla="*/ 32 w 40"/>
                <a:gd name="T21" fmla="*/ 56 h 128"/>
                <a:gd name="T22" fmla="*/ 40 w 40"/>
                <a:gd name="T23" fmla="*/ 40 h 128"/>
                <a:gd name="T24" fmla="*/ 32 w 40"/>
                <a:gd name="T25" fmla="*/ 24 h 128"/>
                <a:gd name="T26" fmla="*/ 16 w 40"/>
                <a:gd name="T27" fmla="*/ 12 h 128"/>
                <a:gd name="T28" fmla="*/ 20 w 40"/>
                <a:gd name="T29" fmla="*/ 8 h 128"/>
                <a:gd name="T30" fmla="*/ 24 w 40"/>
                <a:gd name="T31" fmla="*/ 12 h 128"/>
                <a:gd name="T32" fmla="*/ 24 w 40"/>
                <a:gd name="T33" fmla="*/ 20 h 128"/>
                <a:gd name="T34" fmla="*/ 20 w 40"/>
                <a:gd name="T35" fmla="*/ 20 h 128"/>
                <a:gd name="T36" fmla="*/ 16 w 40"/>
                <a:gd name="T37" fmla="*/ 20 h 128"/>
                <a:gd name="T38" fmla="*/ 16 w 40"/>
                <a:gd name="T39" fmla="*/ 12 h 128"/>
                <a:gd name="T40" fmla="*/ 24 w 40"/>
                <a:gd name="T41" fmla="*/ 116 h 128"/>
                <a:gd name="T42" fmla="*/ 20 w 40"/>
                <a:gd name="T43" fmla="*/ 120 h 128"/>
                <a:gd name="T44" fmla="*/ 16 w 40"/>
                <a:gd name="T45" fmla="*/ 116 h 128"/>
                <a:gd name="T46" fmla="*/ 16 w 40"/>
                <a:gd name="T47" fmla="*/ 60 h 128"/>
                <a:gd name="T48" fmla="*/ 20 w 40"/>
                <a:gd name="T49" fmla="*/ 60 h 128"/>
                <a:gd name="T50" fmla="*/ 24 w 40"/>
                <a:gd name="T51" fmla="*/ 60 h 128"/>
                <a:gd name="T52" fmla="*/ 24 w 40"/>
                <a:gd name="T53" fmla="*/ 116 h 128"/>
                <a:gd name="T54" fmla="*/ 31 w 40"/>
                <a:gd name="T55" fmla="*/ 43 h 128"/>
                <a:gd name="T56" fmla="*/ 31 w 40"/>
                <a:gd name="T57" fmla="*/ 44 h 128"/>
                <a:gd name="T58" fmla="*/ 30 w 40"/>
                <a:gd name="T59" fmla="*/ 47 h 128"/>
                <a:gd name="T60" fmla="*/ 30 w 40"/>
                <a:gd name="T61" fmla="*/ 47 h 128"/>
                <a:gd name="T62" fmla="*/ 27 w 40"/>
                <a:gd name="T63" fmla="*/ 50 h 128"/>
                <a:gd name="T64" fmla="*/ 27 w 40"/>
                <a:gd name="T65" fmla="*/ 50 h 128"/>
                <a:gd name="T66" fmla="*/ 24 w 40"/>
                <a:gd name="T67" fmla="*/ 51 h 128"/>
                <a:gd name="T68" fmla="*/ 20 w 40"/>
                <a:gd name="T69" fmla="*/ 52 h 128"/>
                <a:gd name="T70" fmla="*/ 16 w 40"/>
                <a:gd name="T71" fmla="*/ 51 h 128"/>
                <a:gd name="T72" fmla="*/ 13 w 40"/>
                <a:gd name="T73" fmla="*/ 50 h 128"/>
                <a:gd name="T74" fmla="*/ 13 w 40"/>
                <a:gd name="T75" fmla="*/ 50 h 128"/>
                <a:gd name="T76" fmla="*/ 10 w 40"/>
                <a:gd name="T77" fmla="*/ 47 h 128"/>
                <a:gd name="T78" fmla="*/ 10 w 40"/>
                <a:gd name="T79" fmla="*/ 47 h 128"/>
                <a:gd name="T80" fmla="*/ 9 w 40"/>
                <a:gd name="T81" fmla="*/ 44 h 128"/>
                <a:gd name="T82" fmla="*/ 9 w 40"/>
                <a:gd name="T83" fmla="*/ 43 h 128"/>
                <a:gd name="T84" fmla="*/ 8 w 40"/>
                <a:gd name="T85" fmla="*/ 40 h 128"/>
                <a:gd name="T86" fmla="*/ 9 w 40"/>
                <a:gd name="T87" fmla="*/ 37 h 128"/>
                <a:gd name="T88" fmla="*/ 9 w 40"/>
                <a:gd name="T89" fmla="*/ 36 h 128"/>
                <a:gd name="T90" fmla="*/ 10 w 40"/>
                <a:gd name="T91" fmla="*/ 33 h 128"/>
                <a:gd name="T92" fmla="*/ 10 w 40"/>
                <a:gd name="T93" fmla="*/ 33 h 128"/>
                <a:gd name="T94" fmla="*/ 13 w 40"/>
                <a:gd name="T95" fmla="*/ 30 h 128"/>
                <a:gd name="T96" fmla="*/ 13 w 40"/>
                <a:gd name="T97" fmla="*/ 30 h 128"/>
                <a:gd name="T98" fmla="*/ 16 w 40"/>
                <a:gd name="T99" fmla="*/ 29 h 128"/>
                <a:gd name="T100" fmla="*/ 20 w 40"/>
                <a:gd name="T101" fmla="*/ 28 h 128"/>
                <a:gd name="T102" fmla="*/ 24 w 40"/>
                <a:gd name="T103" fmla="*/ 29 h 128"/>
                <a:gd name="T104" fmla="*/ 27 w 40"/>
                <a:gd name="T105" fmla="*/ 30 h 128"/>
                <a:gd name="T106" fmla="*/ 27 w 40"/>
                <a:gd name="T107" fmla="*/ 30 h 128"/>
                <a:gd name="T108" fmla="*/ 30 w 40"/>
                <a:gd name="T109" fmla="*/ 33 h 128"/>
                <a:gd name="T110" fmla="*/ 30 w 40"/>
                <a:gd name="T111" fmla="*/ 33 h 128"/>
                <a:gd name="T112" fmla="*/ 31 w 40"/>
                <a:gd name="T113" fmla="*/ 36 h 128"/>
                <a:gd name="T114" fmla="*/ 31 w 40"/>
                <a:gd name="T115" fmla="*/ 37 h 128"/>
                <a:gd name="T116" fmla="*/ 32 w 40"/>
                <a:gd name="T117" fmla="*/ 40 h 128"/>
                <a:gd name="T118" fmla="*/ 31 w 40"/>
                <a:gd name="T119" fmla="*/ 4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0" h="128">
                  <a:moveTo>
                    <a:pt x="32" y="24"/>
                  </a:moveTo>
                  <a:cubicBezTo>
                    <a:pt x="32" y="12"/>
                    <a:pt x="32" y="12"/>
                    <a:pt x="32" y="12"/>
                  </a:cubicBezTo>
                  <a:cubicBezTo>
                    <a:pt x="32" y="5"/>
                    <a:pt x="27" y="0"/>
                    <a:pt x="20" y="0"/>
                  </a:cubicBezTo>
                  <a:cubicBezTo>
                    <a:pt x="13" y="0"/>
                    <a:pt x="8" y="5"/>
                    <a:pt x="8" y="12"/>
                  </a:cubicBezTo>
                  <a:cubicBezTo>
                    <a:pt x="8" y="24"/>
                    <a:pt x="8" y="24"/>
                    <a:pt x="8" y="24"/>
                  </a:cubicBezTo>
                  <a:cubicBezTo>
                    <a:pt x="3" y="28"/>
                    <a:pt x="0" y="33"/>
                    <a:pt x="0" y="40"/>
                  </a:cubicBezTo>
                  <a:cubicBezTo>
                    <a:pt x="0" y="47"/>
                    <a:pt x="3" y="52"/>
                    <a:pt x="8" y="56"/>
                  </a:cubicBezTo>
                  <a:cubicBezTo>
                    <a:pt x="8" y="116"/>
                    <a:pt x="8" y="116"/>
                    <a:pt x="8" y="116"/>
                  </a:cubicBezTo>
                  <a:cubicBezTo>
                    <a:pt x="8" y="123"/>
                    <a:pt x="13" y="128"/>
                    <a:pt x="20" y="128"/>
                  </a:cubicBezTo>
                  <a:cubicBezTo>
                    <a:pt x="27" y="128"/>
                    <a:pt x="32" y="123"/>
                    <a:pt x="32" y="116"/>
                  </a:cubicBezTo>
                  <a:cubicBezTo>
                    <a:pt x="32" y="56"/>
                    <a:pt x="32" y="56"/>
                    <a:pt x="32" y="56"/>
                  </a:cubicBezTo>
                  <a:cubicBezTo>
                    <a:pt x="37" y="52"/>
                    <a:pt x="40" y="47"/>
                    <a:pt x="40" y="40"/>
                  </a:cubicBezTo>
                  <a:cubicBezTo>
                    <a:pt x="40" y="33"/>
                    <a:pt x="37" y="28"/>
                    <a:pt x="32" y="24"/>
                  </a:cubicBezTo>
                  <a:close/>
                  <a:moveTo>
                    <a:pt x="16" y="12"/>
                  </a:moveTo>
                  <a:cubicBezTo>
                    <a:pt x="16" y="10"/>
                    <a:pt x="18" y="8"/>
                    <a:pt x="20" y="8"/>
                  </a:cubicBezTo>
                  <a:cubicBezTo>
                    <a:pt x="22" y="8"/>
                    <a:pt x="24" y="10"/>
                    <a:pt x="24" y="12"/>
                  </a:cubicBezTo>
                  <a:cubicBezTo>
                    <a:pt x="24" y="20"/>
                    <a:pt x="24" y="20"/>
                    <a:pt x="24" y="20"/>
                  </a:cubicBezTo>
                  <a:cubicBezTo>
                    <a:pt x="23" y="20"/>
                    <a:pt x="21" y="20"/>
                    <a:pt x="20" y="20"/>
                  </a:cubicBezTo>
                  <a:cubicBezTo>
                    <a:pt x="19" y="20"/>
                    <a:pt x="17" y="20"/>
                    <a:pt x="16" y="20"/>
                  </a:cubicBezTo>
                  <a:lnTo>
                    <a:pt x="16" y="12"/>
                  </a:lnTo>
                  <a:close/>
                  <a:moveTo>
                    <a:pt x="24" y="116"/>
                  </a:moveTo>
                  <a:cubicBezTo>
                    <a:pt x="24" y="118"/>
                    <a:pt x="22" y="120"/>
                    <a:pt x="20" y="120"/>
                  </a:cubicBezTo>
                  <a:cubicBezTo>
                    <a:pt x="18" y="120"/>
                    <a:pt x="16" y="118"/>
                    <a:pt x="16" y="116"/>
                  </a:cubicBezTo>
                  <a:cubicBezTo>
                    <a:pt x="16" y="60"/>
                    <a:pt x="16" y="60"/>
                    <a:pt x="16" y="60"/>
                  </a:cubicBezTo>
                  <a:cubicBezTo>
                    <a:pt x="17" y="60"/>
                    <a:pt x="19" y="60"/>
                    <a:pt x="20" y="60"/>
                  </a:cubicBezTo>
                  <a:cubicBezTo>
                    <a:pt x="21" y="60"/>
                    <a:pt x="23" y="60"/>
                    <a:pt x="24" y="60"/>
                  </a:cubicBezTo>
                  <a:lnTo>
                    <a:pt x="24" y="116"/>
                  </a:lnTo>
                  <a:close/>
                  <a:moveTo>
                    <a:pt x="31" y="43"/>
                  </a:moveTo>
                  <a:cubicBezTo>
                    <a:pt x="31" y="44"/>
                    <a:pt x="31" y="44"/>
                    <a:pt x="31" y="44"/>
                  </a:cubicBezTo>
                  <a:cubicBezTo>
                    <a:pt x="31" y="45"/>
                    <a:pt x="30" y="46"/>
                    <a:pt x="30" y="47"/>
                  </a:cubicBezTo>
                  <a:cubicBezTo>
                    <a:pt x="30" y="47"/>
                    <a:pt x="30" y="47"/>
                    <a:pt x="30" y="47"/>
                  </a:cubicBezTo>
                  <a:cubicBezTo>
                    <a:pt x="29" y="48"/>
                    <a:pt x="28" y="49"/>
                    <a:pt x="27" y="50"/>
                  </a:cubicBezTo>
                  <a:cubicBezTo>
                    <a:pt x="27" y="50"/>
                    <a:pt x="27" y="50"/>
                    <a:pt x="27" y="50"/>
                  </a:cubicBezTo>
                  <a:cubicBezTo>
                    <a:pt x="26" y="50"/>
                    <a:pt x="25" y="51"/>
                    <a:pt x="24" y="51"/>
                  </a:cubicBezTo>
                  <a:cubicBezTo>
                    <a:pt x="23" y="52"/>
                    <a:pt x="21" y="52"/>
                    <a:pt x="20" y="52"/>
                  </a:cubicBezTo>
                  <a:cubicBezTo>
                    <a:pt x="19" y="52"/>
                    <a:pt x="17" y="52"/>
                    <a:pt x="16" y="51"/>
                  </a:cubicBezTo>
                  <a:cubicBezTo>
                    <a:pt x="15" y="51"/>
                    <a:pt x="14" y="50"/>
                    <a:pt x="13" y="50"/>
                  </a:cubicBezTo>
                  <a:cubicBezTo>
                    <a:pt x="13" y="50"/>
                    <a:pt x="13" y="50"/>
                    <a:pt x="13" y="50"/>
                  </a:cubicBezTo>
                  <a:cubicBezTo>
                    <a:pt x="12" y="49"/>
                    <a:pt x="11" y="48"/>
                    <a:pt x="10" y="47"/>
                  </a:cubicBezTo>
                  <a:cubicBezTo>
                    <a:pt x="10" y="47"/>
                    <a:pt x="10" y="47"/>
                    <a:pt x="10" y="47"/>
                  </a:cubicBezTo>
                  <a:cubicBezTo>
                    <a:pt x="10" y="46"/>
                    <a:pt x="9" y="45"/>
                    <a:pt x="9" y="44"/>
                  </a:cubicBezTo>
                  <a:cubicBezTo>
                    <a:pt x="9" y="44"/>
                    <a:pt x="9" y="44"/>
                    <a:pt x="9" y="43"/>
                  </a:cubicBezTo>
                  <a:cubicBezTo>
                    <a:pt x="8" y="42"/>
                    <a:pt x="8" y="41"/>
                    <a:pt x="8" y="40"/>
                  </a:cubicBezTo>
                  <a:cubicBezTo>
                    <a:pt x="8" y="39"/>
                    <a:pt x="8" y="38"/>
                    <a:pt x="9" y="37"/>
                  </a:cubicBezTo>
                  <a:cubicBezTo>
                    <a:pt x="9" y="36"/>
                    <a:pt x="9" y="36"/>
                    <a:pt x="9" y="36"/>
                  </a:cubicBezTo>
                  <a:cubicBezTo>
                    <a:pt x="9" y="35"/>
                    <a:pt x="10" y="34"/>
                    <a:pt x="10" y="33"/>
                  </a:cubicBezTo>
                  <a:cubicBezTo>
                    <a:pt x="10" y="33"/>
                    <a:pt x="10" y="33"/>
                    <a:pt x="10" y="33"/>
                  </a:cubicBezTo>
                  <a:cubicBezTo>
                    <a:pt x="11" y="32"/>
                    <a:pt x="12" y="31"/>
                    <a:pt x="13" y="30"/>
                  </a:cubicBezTo>
                  <a:cubicBezTo>
                    <a:pt x="13" y="30"/>
                    <a:pt x="13" y="30"/>
                    <a:pt x="13" y="30"/>
                  </a:cubicBezTo>
                  <a:cubicBezTo>
                    <a:pt x="14" y="30"/>
                    <a:pt x="15" y="29"/>
                    <a:pt x="16" y="29"/>
                  </a:cubicBezTo>
                  <a:cubicBezTo>
                    <a:pt x="17" y="28"/>
                    <a:pt x="19" y="28"/>
                    <a:pt x="20" y="28"/>
                  </a:cubicBezTo>
                  <a:cubicBezTo>
                    <a:pt x="21" y="28"/>
                    <a:pt x="23" y="28"/>
                    <a:pt x="24" y="29"/>
                  </a:cubicBezTo>
                  <a:cubicBezTo>
                    <a:pt x="25" y="29"/>
                    <a:pt x="26" y="30"/>
                    <a:pt x="27" y="30"/>
                  </a:cubicBezTo>
                  <a:cubicBezTo>
                    <a:pt x="27" y="30"/>
                    <a:pt x="27" y="30"/>
                    <a:pt x="27" y="30"/>
                  </a:cubicBezTo>
                  <a:cubicBezTo>
                    <a:pt x="28" y="31"/>
                    <a:pt x="29" y="32"/>
                    <a:pt x="30" y="33"/>
                  </a:cubicBezTo>
                  <a:cubicBezTo>
                    <a:pt x="30" y="33"/>
                    <a:pt x="30" y="33"/>
                    <a:pt x="30" y="33"/>
                  </a:cubicBezTo>
                  <a:cubicBezTo>
                    <a:pt x="30" y="34"/>
                    <a:pt x="31" y="35"/>
                    <a:pt x="31" y="36"/>
                  </a:cubicBezTo>
                  <a:cubicBezTo>
                    <a:pt x="31" y="36"/>
                    <a:pt x="31" y="36"/>
                    <a:pt x="31" y="37"/>
                  </a:cubicBezTo>
                  <a:cubicBezTo>
                    <a:pt x="32" y="38"/>
                    <a:pt x="32" y="39"/>
                    <a:pt x="32" y="40"/>
                  </a:cubicBezTo>
                  <a:cubicBezTo>
                    <a:pt x="32" y="41"/>
                    <a:pt x="32" y="42"/>
                    <a:pt x="31"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9" name="Freeform 58">
              <a:extLst>
                <a:ext uri="{FF2B5EF4-FFF2-40B4-BE49-F238E27FC236}">
                  <a16:creationId xmlns:a16="http://schemas.microsoft.com/office/drawing/2014/main" id="{E2517883-0D35-42AC-9A0E-8284B0428553}"/>
                </a:ext>
              </a:extLst>
            </p:cNvPr>
            <p:cNvSpPr>
              <a:spLocks noEditPoints="1"/>
            </p:cNvSpPr>
            <p:nvPr/>
          </p:nvSpPr>
          <p:spPr bwMode="auto">
            <a:xfrm>
              <a:off x="1911856" y="4342379"/>
              <a:ext cx="125420" cy="400024"/>
            </a:xfrm>
            <a:custGeom>
              <a:avLst/>
              <a:gdLst>
                <a:gd name="T0" fmla="*/ 32 w 40"/>
                <a:gd name="T1" fmla="*/ 24 h 128"/>
                <a:gd name="T2" fmla="*/ 32 w 40"/>
                <a:gd name="T3" fmla="*/ 12 h 128"/>
                <a:gd name="T4" fmla="*/ 20 w 40"/>
                <a:gd name="T5" fmla="*/ 0 h 128"/>
                <a:gd name="T6" fmla="*/ 8 w 40"/>
                <a:gd name="T7" fmla="*/ 12 h 128"/>
                <a:gd name="T8" fmla="*/ 8 w 40"/>
                <a:gd name="T9" fmla="*/ 24 h 128"/>
                <a:gd name="T10" fmla="*/ 0 w 40"/>
                <a:gd name="T11" fmla="*/ 40 h 128"/>
                <a:gd name="T12" fmla="*/ 8 w 40"/>
                <a:gd name="T13" fmla="*/ 56 h 128"/>
                <a:gd name="T14" fmla="*/ 8 w 40"/>
                <a:gd name="T15" fmla="*/ 116 h 128"/>
                <a:gd name="T16" fmla="*/ 20 w 40"/>
                <a:gd name="T17" fmla="*/ 128 h 128"/>
                <a:gd name="T18" fmla="*/ 32 w 40"/>
                <a:gd name="T19" fmla="*/ 116 h 128"/>
                <a:gd name="T20" fmla="*/ 32 w 40"/>
                <a:gd name="T21" fmla="*/ 56 h 128"/>
                <a:gd name="T22" fmla="*/ 40 w 40"/>
                <a:gd name="T23" fmla="*/ 40 h 128"/>
                <a:gd name="T24" fmla="*/ 32 w 40"/>
                <a:gd name="T25" fmla="*/ 24 h 128"/>
                <a:gd name="T26" fmla="*/ 16 w 40"/>
                <a:gd name="T27" fmla="*/ 12 h 128"/>
                <a:gd name="T28" fmla="*/ 20 w 40"/>
                <a:gd name="T29" fmla="*/ 8 h 128"/>
                <a:gd name="T30" fmla="*/ 24 w 40"/>
                <a:gd name="T31" fmla="*/ 12 h 128"/>
                <a:gd name="T32" fmla="*/ 24 w 40"/>
                <a:gd name="T33" fmla="*/ 20 h 128"/>
                <a:gd name="T34" fmla="*/ 20 w 40"/>
                <a:gd name="T35" fmla="*/ 20 h 128"/>
                <a:gd name="T36" fmla="*/ 16 w 40"/>
                <a:gd name="T37" fmla="*/ 20 h 128"/>
                <a:gd name="T38" fmla="*/ 16 w 40"/>
                <a:gd name="T39" fmla="*/ 12 h 128"/>
                <a:gd name="T40" fmla="*/ 24 w 40"/>
                <a:gd name="T41" fmla="*/ 116 h 128"/>
                <a:gd name="T42" fmla="*/ 20 w 40"/>
                <a:gd name="T43" fmla="*/ 120 h 128"/>
                <a:gd name="T44" fmla="*/ 16 w 40"/>
                <a:gd name="T45" fmla="*/ 116 h 128"/>
                <a:gd name="T46" fmla="*/ 16 w 40"/>
                <a:gd name="T47" fmla="*/ 60 h 128"/>
                <a:gd name="T48" fmla="*/ 20 w 40"/>
                <a:gd name="T49" fmla="*/ 60 h 128"/>
                <a:gd name="T50" fmla="*/ 24 w 40"/>
                <a:gd name="T51" fmla="*/ 60 h 128"/>
                <a:gd name="T52" fmla="*/ 24 w 40"/>
                <a:gd name="T53" fmla="*/ 116 h 128"/>
                <a:gd name="T54" fmla="*/ 31 w 40"/>
                <a:gd name="T55" fmla="*/ 43 h 128"/>
                <a:gd name="T56" fmla="*/ 31 w 40"/>
                <a:gd name="T57" fmla="*/ 44 h 128"/>
                <a:gd name="T58" fmla="*/ 30 w 40"/>
                <a:gd name="T59" fmla="*/ 47 h 128"/>
                <a:gd name="T60" fmla="*/ 30 w 40"/>
                <a:gd name="T61" fmla="*/ 47 h 128"/>
                <a:gd name="T62" fmla="*/ 27 w 40"/>
                <a:gd name="T63" fmla="*/ 50 h 128"/>
                <a:gd name="T64" fmla="*/ 27 w 40"/>
                <a:gd name="T65" fmla="*/ 50 h 128"/>
                <a:gd name="T66" fmla="*/ 24 w 40"/>
                <a:gd name="T67" fmla="*/ 51 h 128"/>
                <a:gd name="T68" fmla="*/ 20 w 40"/>
                <a:gd name="T69" fmla="*/ 52 h 128"/>
                <a:gd name="T70" fmla="*/ 16 w 40"/>
                <a:gd name="T71" fmla="*/ 51 h 128"/>
                <a:gd name="T72" fmla="*/ 13 w 40"/>
                <a:gd name="T73" fmla="*/ 50 h 128"/>
                <a:gd name="T74" fmla="*/ 13 w 40"/>
                <a:gd name="T75" fmla="*/ 50 h 128"/>
                <a:gd name="T76" fmla="*/ 10 w 40"/>
                <a:gd name="T77" fmla="*/ 47 h 128"/>
                <a:gd name="T78" fmla="*/ 10 w 40"/>
                <a:gd name="T79" fmla="*/ 47 h 128"/>
                <a:gd name="T80" fmla="*/ 9 w 40"/>
                <a:gd name="T81" fmla="*/ 44 h 128"/>
                <a:gd name="T82" fmla="*/ 9 w 40"/>
                <a:gd name="T83" fmla="*/ 43 h 128"/>
                <a:gd name="T84" fmla="*/ 8 w 40"/>
                <a:gd name="T85" fmla="*/ 40 h 128"/>
                <a:gd name="T86" fmla="*/ 9 w 40"/>
                <a:gd name="T87" fmla="*/ 37 h 128"/>
                <a:gd name="T88" fmla="*/ 9 w 40"/>
                <a:gd name="T89" fmla="*/ 36 h 128"/>
                <a:gd name="T90" fmla="*/ 10 w 40"/>
                <a:gd name="T91" fmla="*/ 33 h 128"/>
                <a:gd name="T92" fmla="*/ 10 w 40"/>
                <a:gd name="T93" fmla="*/ 33 h 128"/>
                <a:gd name="T94" fmla="*/ 13 w 40"/>
                <a:gd name="T95" fmla="*/ 30 h 128"/>
                <a:gd name="T96" fmla="*/ 13 w 40"/>
                <a:gd name="T97" fmla="*/ 30 h 128"/>
                <a:gd name="T98" fmla="*/ 16 w 40"/>
                <a:gd name="T99" fmla="*/ 29 h 128"/>
                <a:gd name="T100" fmla="*/ 20 w 40"/>
                <a:gd name="T101" fmla="*/ 28 h 128"/>
                <a:gd name="T102" fmla="*/ 24 w 40"/>
                <a:gd name="T103" fmla="*/ 29 h 128"/>
                <a:gd name="T104" fmla="*/ 27 w 40"/>
                <a:gd name="T105" fmla="*/ 30 h 128"/>
                <a:gd name="T106" fmla="*/ 27 w 40"/>
                <a:gd name="T107" fmla="*/ 30 h 128"/>
                <a:gd name="T108" fmla="*/ 30 w 40"/>
                <a:gd name="T109" fmla="*/ 33 h 128"/>
                <a:gd name="T110" fmla="*/ 30 w 40"/>
                <a:gd name="T111" fmla="*/ 33 h 128"/>
                <a:gd name="T112" fmla="*/ 31 w 40"/>
                <a:gd name="T113" fmla="*/ 36 h 128"/>
                <a:gd name="T114" fmla="*/ 31 w 40"/>
                <a:gd name="T115" fmla="*/ 37 h 128"/>
                <a:gd name="T116" fmla="*/ 32 w 40"/>
                <a:gd name="T117" fmla="*/ 40 h 128"/>
                <a:gd name="T118" fmla="*/ 31 w 40"/>
                <a:gd name="T119" fmla="*/ 4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0" h="128">
                  <a:moveTo>
                    <a:pt x="32" y="24"/>
                  </a:moveTo>
                  <a:cubicBezTo>
                    <a:pt x="32" y="12"/>
                    <a:pt x="32" y="12"/>
                    <a:pt x="32" y="12"/>
                  </a:cubicBezTo>
                  <a:cubicBezTo>
                    <a:pt x="32" y="5"/>
                    <a:pt x="27" y="0"/>
                    <a:pt x="20" y="0"/>
                  </a:cubicBezTo>
                  <a:cubicBezTo>
                    <a:pt x="13" y="0"/>
                    <a:pt x="8" y="5"/>
                    <a:pt x="8" y="12"/>
                  </a:cubicBezTo>
                  <a:cubicBezTo>
                    <a:pt x="8" y="24"/>
                    <a:pt x="8" y="24"/>
                    <a:pt x="8" y="24"/>
                  </a:cubicBezTo>
                  <a:cubicBezTo>
                    <a:pt x="3" y="28"/>
                    <a:pt x="0" y="33"/>
                    <a:pt x="0" y="40"/>
                  </a:cubicBezTo>
                  <a:cubicBezTo>
                    <a:pt x="0" y="47"/>
                    <a:pt x="3" y="52"/>
                    <a:pt x="8" y="56"/>
                  </a:cubicBezTo>
                  <a:cubicBezTo>
                    <a:pt x="8" y="116"/>
                    <a:pt x="8" y="116"/>
                    <a:pt x="8" y="116"/>
                  </a:cubicBezTo>
                  <a:cubicBezTo>
                    <a:pt x="8" y="123"/>
                    <a:pt x="13" y="128"/>
                    <a:pt x="20" y="128"/>
                  </a:cubicBezTo>
                  <a:cubicBezTo>
                    <a:pt x="27" y="128"/>
                    <a:pt x="32" y="123"/>
                    <a:pt x="32" y="116"/>
                  </a:cubicBezTo>
                  <a:cubicBezTo>
                    <a:pt x="32" y="56"/>
                    <a:pt x="32" y="56"/>
                    <a:pt x="32" y="56"/>
                  </a:cubicBezTo>
                  <a:cubicBezTo>
                    <a:pt x="37" y="52"/>
                    <a:pt x="40" y="47"/>
                    <a:pt x="40" y="40"/>
                  </a:cubicBezTo>
                  <a:cubicBezTo>
                    <a:pt x="40" y="33"/>
                    <a:pt x="37" y="28"/>
                    <a:pt x="32" y="24"/>
                  </a:cubicBezTo>
                  <a:close/>
                  <a:moveTo>
                    <a:pt x="16" y="12"/>
                  </a:moveTo>
                  <a:cubicBezTo>
                    <a:pt x="16" y="10"/>
                    <a:pt x="18" y="8"/>
                    <a:pt x="20" y="8"/>
                  </a:cubicBezTo>
                  <a:cubicBezTo>
                    <a:pt x="22" y="8"/>
                    <a:pt x="24" y="10"/>
                    <a:pt x="24" y="12"/>
                  </a:cubicBezTo>
                  <a:cubicBezTo>
                    <a:pt x="24" y="20"/>
                    <a:pt x="24" y="20"/>
                    <a:pt x="24" y="20"/>
                  </a:cubicBezTo>
                  <a:cubicBezTo>
                    <a:pt x="23" y="20"/>
                    <a:pt x="21" y="20"/>
                    <a:pt x="20" y="20"/>
                  </a:cubicBezTo>
                  <a:cubicBezTo>
                    <a:pt x="19" y="20"/>
                    <a:pt x="17" y="20"/>
                    <a:pt x="16" y="20"/>
                  </a:cubicBezTo>
                  <a:lnTo>
                    <a:pt x="16" y="12"/>
                  </a:lnTo>
                  <a:close/>
                  <a:moveTo>
                    <a:pt x="24" y="116"/>
                  </a:moveTo>
                  <a:cubicBezTo>
                    <a:pt x="24" y="118"/>
                    <a:pt x="22" y="120"/>
                    <a:pt x="20" y="120"/>
                  </a:cubicBezTo>
                  <a:cubicBezTo>
                    <a:pt x="18" y="120"/>
                    <a:pt x="16" y="118"/>
                    <a:pt x="16" y="116"/>
                  </a:cubicBezTo>
                  <a:cubicBezTo>
                    <a:pt x="16" y="60"/>
                    <a:pt x="16" y="60"/>
                    <a:pt x="16" y="60"/>
                  </a:cubicBezTo>
                  <a:cubicBezTo>
                    <a:pt x="17" y="60"/>
                    <a:pt x="19" y="60"/>
                    <a:pt x="20" y="60"/>
                  </a:cubicBezTo>
                  <a:cubicBezTo>
                    <a:pt x="21" y="60"/>
                    <a:pt x="23" y="60"/>
                    <a:pt x="24" y="60"/>
                  </a:cubicBezTo>
                  <a:lnTo>
                    <a:pt x="24" y="116"/>
                  </a:lnTo>
                  <a:close/>
                  <a:moveTo>
                    <a:pt x="31" y="43"/>
                  </a:moveTo>
                  <a:cubicBezTo>
                    <a:pt x="31" y="44"/>
                    <a:pt x="31" y="44"/>
                    <a:pt x="31" y="44"/>
                  </a:cubicBezTo>
                  <a:cubicBezTo>
                    <a:pt x="31" y="45"/>
                    <a:pt x="30" y="46"/>
                    <a:pt x="30" y="47"/>
                  </a:cubicBezTo>
                  <a:cubicBezTo>
                    <a:pt x="30" y="47"/>
                    <a:pt x="30" y="47"/>
                    <a:pt x="30" y="47"/>
                  </a:cubicBezTo>
                  <a:cubicBezTo>
                    <a:pt x="29" y="48"/>
                    <a:pt x="28" y="49"/>
                    <a:pt x="27" y="50"/>
                  </a:cubicBezTo>
                  <a:cubicBezTo>
                    <a:pt x="27" y="50"/>
                    <a:pt x="27" y="50"/>
                    <a:pt x="27" y="50"/>
                  </a:cubicBezTo>
                  <a:cubicBezTo>
                    <a:pt x="26" y="50"/>
                    <a:pt x="25" y="51"/>
                    <a:pt x="24" y="51"/>
                  </a:cubicBezTo>
                  <a:cubicBezTo>
                    <a:pt x="23" y="52"/>
                    <a:pt x="21" y="52"/>
                    <a:pt x="20" y="52"/>
                  </a:cubicBezTo>
                  <a:cubicBezTo>
                    <a:pt x="19" y="52"/>
                    <a:pt x="17" y="52"/>
                    <a:pt x="16" y="51"/>
                  </a:cubicBezTo>
                  <a:cubicBezTo>
                    <a:pt x="15" y="51"/>
                    <a:pt x="14" y="50"/>
                    <a:pt x="13" y="50"/>
                  </a:cubicBezTo>
                  <a:cubicBezTo>
                    <a:pt x="13" y="50"/>
                    <a:pt x="13" y="50"/>
                    <a:pt x="13" y="50"/>
                  </a:cubicBezTo>
                  <a:cubicBezTo>
                    <a:pt x="12" y="49"/>
                    <a:pt x="11" y="48"/>
                    <a:pt x="10" y="47"/>
                  </a:cubicBezTo>
                  <a:cubicBezTo>
                    <a:pt x="10" y="47"/>
                    <a:pt x="10" y="47"/>
                    <a:pt x="10" y="47"/>
                  </a:cubicBezTo>
                  <a:cubicBezTo>
                    <a:pt x="10" y="46"/>
                    <a:pt x="9" y="45"/>
                    <a:pt x="9" y="44"/>
                  </a:cubicBezTo>
                  <a:cubicBezTo>
                    <a:pt x="9" y="44"/>
                    <a:pt x="9" y="44"/>
                    <a:pt x="9" y="43"/>
                  </a:cubicBezTo>
                  <a:cubicBezTo>
                    <a:pt x="8" y="42"/>
                    <a:pt x="8" y="41"/>
                    <a:pt x="8" y="40"/>
                  </a:cubicBezTo>
                  <a:cubicBezTo>
                    <a:pt x="8" y="39"/>
                    <a:pt x="8" y="38"/>
                    <a:pt x="9" y="37"/>
                  </a:cubicBezTo>
                  <a:cubicBezTo>
                    <a:pt x="9" y="36"/>
                    <a:pt x="9" y="36"/>
                    <a:pt x="9" y="36"/>
                  </a:cubicBezTo>
                  <a:cubicBezTo>
                    <a:pt x="9" y="35"/>
                    <a:pt x="10" y="34"/>
                    <a:pt x="10" y="33"/>
                  </a:cubicBezTo>
                  <a:cubicBezTo>
                    <a:pt x="10" y="33"/>
                    <a:pt x="10" y="33"/>
                    <a:pt x="10" y="33"/>
                  </a:cubicBezTo>
                  <a:cubicBezTo>
                    <a:pt x="11" y="32"/>
                    <a:pt x="12" y="31"/>
                    <a:pt x="13" y="30"/>
                  </a:cubicBezTo>
                  <a:cubicBezTo>
                    <a:pt x="13" y="30"/>
                    <a:pt x="13" y="30"/>
                    <a:pt x="13" y="30"/>
                  </a:cubicBezTo>
                  <a:cubicBezTo>
                    <a:pt x="14" y="30"/>
                    <a:pt x="15" y="29"/>
                    <a:pt x="16" y="29"/>
                  </a:cubicBezTo>
                  <a:cubicBezTo>
                    <a:pt x="17" y="28"/>
                    <a:pt x="19" y="28"/>
                    <a:pt x="20" y="28"/>
                  </a:cubicBezTo>
                  <a:cubicBezTo>
                    <a:pt x="21" y="28"/>
                    <a:pt x="23" y="28"/>
                    <a:pt x="24" y="29"/>
                  </a:cubicBezTo>
                  <a:cubicBezTo>
                    <a:pt x="25" y="29"/>
                    <a:pt x="26" y="30"/>
                    <a:pt x="27" y="30"/>
                  </a:cubicBezTo>
                  <a:cubicBezTo>
                    <a:pt x="27" y="30"/>
                    <a:pt x="27" y="30"/>
                    <a:pt x="27" y="30"/>
                  </a:cubicBezTo>
                  <a:cubicBezTo>
                    <a:pt x="28" y="31"/>
                    <a:pt x="29" y="32"/>
                    <a:pt x="30" y="33"/>
                  </a:cubicBezTo>
                  <a:cubicBezTo>
                    <a:pt x="30" y="33"/>
                    <a:pt x="30" y="33"/>
                    <a:pt x="30" y="33"/>
                  </a:cubicBezTo>
                  <a:cubicBezTo>
                    <a:pt x="30" y="34"/>
                    <a:pt x="31" y="35"/>
                    <a:pt x="31" y="36"/>
                  </a:cubicBezTo>
                  <a:cubicBezTo>
                    <a:pt x="31" y="36"/>
                    <a:pt x="31" y="36"/>
                    <a:pt x="31" y="37"/>
                  </a:cubicBezTo>
                  <a:cubicBezTo>
                    <a:pt x="32" y="38"/>
                    <a:pt x="32" y="39"/>
                    <a:pt x="32" y="40"/>
                  </a:cubicBezTo>
                  <a:cubicBezTo>
                    <a:pt x="32" y="41"/>
                    <a:pt x="32" y="42"/>
                    <a:pt x="31"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0" name="Freeform 59">
              <a:extLst>
                <a:ext uri="{FF2B5EF4-FFF2-40B4-BE49-F238E27FC236}">
                  <a16:creationId xmlns:a16="http://schemas.microsoft.com/office/drawing/2014/main" id="{15213736-E2EF-4F56-8AAA-A19CCDDBEB3B}"/>
                </a:ext>
              </a:extLst>
            </p:cNvPr>
            <p:cNvSpPr>
              <a:spLocks noEditPoints="1"/>
            </p:cNvSpPr>
            <p:nvPr/>
          </p:nvSpPr>
          <p:spPr bwMode="auto">
            <a:xfrm>
              <a:off x="1774554" y="4342379"/>
              <a:ext cx="125420" cy="400024"/>
            </a:xfrm>
            <a:custGeom>
              <a:avLst/>
              <a:gdLst>
                <a:gd name="T0" fmla="*/ 32 w 40"/>
                <a:gd name="T1" fmla="*/ 72 h 128"/>
                <a:gd name="T2" fmla="*/ 32 w 40"/>
                <a:gd name="T3" fmla="*/ 12 h 128"/>
                <a:gd name="T4" fmla="*/ 20 w 40"/>
                <a:gd name="T5" fmla="*/ 0 h 128"/>
                <a:gd name="T6" fmla="*/ 8 w 40"/>
                <a:gd name="T7" fmla="*/ 12 h 128"/>
                <a:gd name="T8" fmla="*/ 8 w 40"/>
                <a:gd name="T9" fmla="*/ 72 h 128"/>
                <a:gd name="T10" fmla="*/ 0 w 40"/>
                <a:gd name="T11" fmla="*/ 88 h 128"/>
                <a:gd name="T12" fmla="*/ 8 w 40"/>
                <a:gd name="T13" fmla="*/ 104 h 128"/>
                <a:gd name="T14" fmla="*/ 8 w 40"/>
                <a:gd name="T15" fmla="*/ 116 h 128"/>
                <a:gd name="T16" fmla="*/ 20 w 40"/>
                <a:gd name="T17" fmla="*/ 128 h 128"/>
                <a:gd name="T18" fmla="*/ 32 w 40"/>
                <a:gd name="T19" fmla="*/ 116 h 128"/>
                <a:gd name="T20" fmla="*/ 32 w 40"/>
                <a:gd name="T21" fmla="*/ 104 h 128"/>
                <a:gd name="T22" fmla="*/ 40 w 40"/>
                <a:gd name="T23" fmla="*/ 88 h 128"/>
                <a:gd name="T24" fmla="*/ 32 w 40"/>
                <a:gd name="T25" fmla="*/ 72 h 128"/>
                <a:gd name="T26" fmla="*/ 16 w 40"/>
                <a:gd name="T27" fmla="*/ 12 h 128"/>
                <a:gd name="T28" fmla="*/ 20 w 40"/>
                <a:gd name="T29" fmla="*/ 8 h 128"/>
                <a:gd name="T30" fmla="*/ 24 w 40"/>
                <a:gd name="T31" fmla="*/ 12 h 128"/>
                <a:gd name="T32" fmla="*/ 24 w 40"/>
                <a:gd name="T33" fmla="*/ 68 h 128"/>
                <a:gd name="T34" fmla="*/ 20 w 40"/>
                <a:gd name="T35" fmla="*/ 68 h 128"/>
                <a:gd name="T36" fmla="*/ 16 w 40"/>
                <a:gd name="T37" fmla="*/ 68 h 128"/>
                <a:gd name="T38" fmla="*/ 16 w 40"/>
                <a:gd name="T39" fmla="*/ 12 h 128"/>
                <a:gd name="T40" fmla="*/ 24 w 40"/>
                <a:gd name="T41" fmla="*/ 116 h 128"/>
                <a:gd name="T42" fmla="*/ 20 w 40"/>
                <a:gd name="T43" fmla="*/ 120 h 128"/>
                <a:gd name="T44" fmla="*/ 16 w 40"/>
                <a:gd name="T45" fmla="*/ 116 h 128"/>
                <a:gd name="T46" fmla="*/ 16 w 40"/>
                <a:gd name="T47" fmla="*/ 108 h 128"/>
                <a:gd name="T48" fmla="*/ 20 w 40"/>
                <a:gd name="T49" fmla="*/ 108 h 128"/>
                <a:gd name="T50" fmla="*/ 24 w 40"/>
                <a:gd name="T51" fmla="*/ 108 h 128"/>
                <a:gd name="T52" fmla="*/ 24 w 40"/>
                <a:gd name="T53" fmla="*/ 116 h 128"/>
                <a:gd name="T54" fmla="*/ 31 w 40"/>
                <a:gd name="T55" fmla="*/ 91 h 128"/>
                <a:gd name="T56" fmla="*/ 31 w 40"/>
                <a:gd name="T57" fmla="*/ 92 h 128"/>
                <a:gd name="T58" fmla="*/ 30 w 40"/>
                <a:gd name="T59" fmla="*/ 95 h 128"/>
                <a:gd name="T60" fmla="*/ 30 w 40"/>
                <a:gd name="T61" fmla="*/ 95 h 128"/>
                <a:gd name="T62" fmla="*/ 27 w 40"/>
                <a:gd name="T63" fmla="*/ 98 h 128"/>
                <a:gd name="T64" fmla="*/ 27 w 40"/>
                <a:gd name="T65" fmla="*/ 98 h 128"/>
                <a:gd name="T66" fmla="*/ 24 w 40"/>
                <a:gd name="T67" fmla="*/ 99 h 128"/>
                <a:gd name="T68" fmla="*/ 20 w 40"/>
                <a:gd name="T69" fmla="*/ 100 h 128"/>
                <a:gd name="T70" fmla="*/ 16 w 40"/>
                <a:gd name="T71" fmla="*/ 99 h 128"/>
                <a:gd name="T72" fmla="*/ 13 w 40"/>
                <a:gd name="T73" fmla="*/ 98 h 128"/>
                <a:gd name="T74" fmla="*/ 13 w 40"/>
                <a:gd name="T75" fmla="*/ 98 h 128"/>
                <a:gd name="T76" fmla="*/ 10 w 40"/>
                <a:gd name="T77" fmla="*/ 95 h 128"/>
                <a:gd name="T78" fmla="*/ 10 w 40"/>
                <a:gd name="T79" fmla="*/ 95 h 128"/>
                <a:gd name="T80" fmla="*/ 9 w 40"/>
                <a:gd name="T81" fmla="*/ 92 h 128"/>
                <a:gd name="T82" fmla="*/ 9 w 40"/>
                <a:gd name="T83" fmla="*/ 91 h 128"/>
                <a:gd name="T84" fmla="*/ 8 w 40"/>
                <a:gd name="T85" fmla="*/ 88 h 128"/>
                <a:gd name="T86" fmla="*/ 9 w 40"/>
                <a:gd name="T87" fmla="*/ 85 h 128"/>
                <a:gd name="T88" fmla="*/ 9 w 40"/>
                <a:gd name="T89" fmla="*/ 84 h 128"/>
                <a:gd name="T90" fmla="*/ 10 w 40"/>
                <a:gd name="T91" fmla="*/ 81 h 128"/>
                <a:gd name="T92" fmla="*/ 10 w 40"/>
                <a:gd name="T93" fmla="*/ 81 h 128"/>
                <a:gd name="T94" fmla="*/ 13 w 40"/>
                <a:gd name="T95" fmla="*/ 78 h 128"/>
                <a:gd name="T96" fmla="*/ 13 w 40"/>
                <a:gd name="T97" fmla="*/ 78 h 128"/>
                <a:gd name="T98" fmla="*/ 16 w 40"/>
                <a:gd name="T99" fmla="*/ 77 h 128"/>
                <a:gd name="T100" fmla="*/ 20 w 40"/>
                <a:gd name="T101" fmla="*/ 76 h 128"/>
                <a:gd name="T102" fmla="*/ 24 w 40"/>
                <a:gd name="T103" fmla="*/ 77 h 128"/>
                <a:gd name="T104" fmla="*/ 27 w 40"/>
                <a:gd name="T105" fmla="*/ 78 h 128"/>
                <a:gd name="T106" fmla="*/ 27 w 40"/>
                <a:gd name="T107" fmla="*/ 78 h 128"/>
                <a:gd name="T108" fmla="*/ 30 w 40"/>
                <a:gd name="T109" fmla="*/ 81 h 128"/>
                <a:gd name="T110" fmla="*/ 30 w 40"/>
                <a:gd name="T111" fmla="*/ 81 h 128"/>
                <a:gd name="T112" fmla="*/ 31 w 40"/>
                <a:gd name="T113" fmla="*/ 84 h 128"/>
                <a:gd name="T114" fmla="*/ 31 w 40"/>
                <a:gd name="T115" fmla="*/ 85 h 128"/>
                <a:gd name="T116" fmla="*/ 32 w 40"/>
                <a:gd name="T117" fmla="*/ 88 h 128"/>
                <a:gd name="T118" fmla="*/ 31 w 40"/>
                <a:gd name="T119" fmla="*/ 91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0" h="128">
                  <a:moveTo>
                    <a:pt x="32" y="72"/>
                  </a:moveTo>
                  <a:cubicBezTo>
                    <a:pt x="32" y="12"/>
                    <a:pt x="32" y="12"/>
                    <a:pt x="32" y="12"/>
                  </a:cubicBezTo>
                  <a:cubicBezTo>
                    <a:pt x="32" y="5"/>
                    <a:pt x="27" y="0"/>
                    <a:pt x="20" y="0"/>
                  </a:cubicBezTo>
                  <a:cubicBezTo>
                    <a:pt x="13" y="0"/>
                    <a:pt x="8" y="5"/>
                    <a:pt x="8" y="12"/>
                  </a:cubicBezTo>
                  <a:cubicBezTo>
                    <a:pt x="8" y="72"/>
                    <a:pt x="8" y="72"/>
                    <a:pt x="8" y="72"/>
                  </a:cubicBezTo>
                  <a:cubicBezTo>
                    <a:pt x="3" y="76"/>
                    <a:pt x="0" y="81"/>
                    <a:pt x="0" y="88"/>
                  </a:cubicBezTo>
                  <a:cubicBezTo>
                    <a:pt x="0" y="95"/>
                    <a:pt x="3" y="100"/>
                    <a:pt x="8" y="104"/>
                  </a:cubicBezTo>
                  <a:cubicBezTo>
                    <a:pt x="8" y="116"/>
                    <a:pt x="8" y="116"/>
                    <a:pt x="8" y="116"/>
                  </a:cubicBezTo>
                  <a:cubicBezTo>
                    <a:pt x="8" y="123"/>
                    <a:pt x="13" y="128"/>
                    <a:pt x="20" y="128"/>
                  </a:cubicBezTo>
                  <a:cubicBezTo>
                    <a:pt x="27" y="128"/>
                    <a:pt x="32" y="123"/>
                    <a:pt x="32" y="116"/>
                  </a:cubicBezTo>
                  <a:cubicBezTo>
                    <a:pt x="32" y="104"/>
                    <a:pt x="32" y="104"/>
                    <a:pt x="32" y="104"/>
                  </a:cubicBezTo>
                  <a:cubicBezTo>
                    <a:pt x="37" y="100"/>
                    <a:pt x="40" y="95"/>
                    <a:pt x="40" y="88"/>
                  </a:cubicBezTo>
                  <a:cubicBezTo>
                    <a:pt x="40" y="81"/>
                    <a:pt x="37" y="76"/>
                    <a:pt x="32" y="72"/>
                  </a:cubicBezTo>
                  <a:close/>
                  <a:moveTo>
                    <a:pt x="16" y="12"/>
                  </a:moveTo>
                  <a:cubicBezTo>
                    <a:pt x="16" y="10"/>
                    <a:pt x="18" y="8"/>
                    <a:pt x="20" y="8"/>
                  </a:cubicBezTo>
                  <a:cubicBezTo>
                    <a:pt x="22" y="8"/>
                    <a:pt x="24" y="10"/>
                    <a:pt x="24" y="12"/>
                  </a:cubicBezTo>
                  <a:cubicBezTo>
                    <a:pt x="24" y="68"/>
                    <a:pt x="24" y="68"/>
                    <a:pt x="24" y="68"/>
                  </a:cubicBezTo>
                  <a:cubicBezTo>
                    <a:pt x="23" y="68"/>
                    <a:pt x="21" y="68"/>
                    <a:pt x="20" y="68"/>
                  </a:cubicBezTo>
                  <a:cubicBezTo>
                    <a:pt x="19" y="68"/>
                    <a:pt x="17" y="68"/>
                    <a:pt x="16" y="68"/>
                  </a:cubicBezTo>
                  <a:lnTo>
                    <a:pt x="16" y="12"/>
                  </a:lnTo>
                  <a:close/>
                  <a:moveTo>
                    <a:pt x="24" y="116"/>
                  </a:moveTo>
                  <a:cubicBezTo>
                    <a:pt x="24" y="118"/>
                    <a:pt x="22" y="120"/>
                    <a:pt x="20" y="120"/>
                  </a:cubicBezTo>
                  <a:cubicBezTo>
                    <a:pt x="18" y="120"/>
                    <a:pt x="16" y="118"/>
                    <a:pt x="16" y="116"/>
                  </a:cubicBezTo>
                  <a:cubicBezTo>
                    <a:pt x="16" y="108"/>
                    <a:pt x="16" y="108"/>
                    <a:pt x="16" y="108"/>
                  </a:cubicBezTo>
                  <a:cubicBezTo>
                    <a:pt x="17" y="108"/>
                    <a:pt x="19" y="108"/>
                    <a:pt x="20" y="108"/>
                  </a:cubicBezTo>
                  <a:cubicBezTo>
                    <a:pt x="21" y="108"/>
                    <a:pt x="23" y="108"/>
                    <a:pt x="24" y="108"/>
                  </a:cubicBezTo>
                  <a:lnTo>
                    <a:pt x="24" y="116"/>
                  </a:lnTo>
                  <a:close/>
                  <a:moveTo>
                    <a:pt x="31" y="91"/>
                  </a:moveTo>
                  <a:cubicBezTo>
                    <a:pt x="31" y="92"/>
                    <a:pt x="31" y="92"/>
                    <a:pt x="31" y="92"/>
                  </a:cubicBezTo>
                  <a:cubicBezTo>
                    <a:pt x="31" y="93"/>
                    <a:pt x="30" y="94"/>
                    <a:pt x="30" y="95"/>
                  </a:cubicBezTo>
                  <a:cubicBezTo>
                    <a:pt x="30" y="95"/>
                    <a:pt x="30" y="95"/>
                    <a:pt x="30" y="95"/>
                  </a:cubicBezTo>
                  <a:cubicBezTo>
                    <a:pt x="29" y="96"/>
                    <a:pt x="28" y="97"/>
                    <a:pt x="27" y="98"/>
                  </a:cubicBezTo>
                  <a:cubicBezTo>
                    <a:pt x="27" y="98"/>
                    <a:pt x="27" y="98"/>
                    <a:pt x="27" y="98"/>
                  </a:cubicBezTo>
                  <a:cubicBezTo>
                    <a:pt x="26" y="98"/>
                    <a:pt x="25" y="99"/>
                    <a:pt x="24" y="99"/>
                  </a:cubicBezTo>
                  <a:cubicBezTo>
                    <a:pt x="23" y="100"/>
                    <a:pt x="21" y="100"/>
                    <a:pt x="20" y="100"/>
                  </a:cubicBezTo>
                  <a:cubicBezTo>
                    <a:pt x="19" y="100"/>
                    <a:pt x="17" y="100"/>
                    <a:pt x="16" y="99"/>
                  </a:cubicBezTo>
                  <a:cubicBezTo>
                    <a:pt x="15" y="99"/>
                    <a:pt x="14" y="98"/>
                    <a:pt x="13" y="98"/>
                  </a:cubicBezTo>
                  <a:cubicBezTo>
                    <a:pt x="13" y="98"/>
                    <a:pt x="13" y="98"/>
                    <a:pt x="13" y="98"/>
                  </a:cubicBezTo>
                  <a:cubicBezTo>
                    <a:pt x="12" y="97"/>
                    <a:pt x="11" y="96"/>
                    <a:pt x="10" y="95"/>
                  </a:cubicBezTo>
                  <a:cubicBezTo>
                    <a:pt x="10" y="95"/>
                    <a:pt x="10" y="95"/>
                    <a:pt x="10" y="95"/>
                  </a:cubicBezTo>
                  <a:cubicBezTo>
                    <a:pt x="10" y="94"/>
                    <a:pt x="9" y="93"/>
                    <a:pt x="9" y="92"/>
                  </a:cubicBezTo>
                  <a:cubicBezTo>
                    <a:pt x="9" y="92"/>
                    <a:pt x="9" y="92"/>
                    <a:pt x="9" y="91"/>
                  </a:cubicBezTo>
                  <a:cubicBezTo>
                    <a:pt x="8" y="90"/>
                    <a:pt x="8" y="89"/>
                    <a:pt x="8" y="88"/>
                  </a:cubicBezTo>
                  <a:cubicBezTo>
                    <a:pt x="8" y="87"/>
                    <a:pt x="8" y="86"/>
                    <a:pt x="9" y="85"/>
                  </a:cubicBezTo>
                  <a:cubicBezTo>
                    <a:pt x="9" y="84"/>
                    <a:pt x="9" y="84"/>
                    <a:pt x="9" y="84"/>
                  </a:cubicBezTo>
                  <a:cubicBezTo>
                    <a:pt x="9" y="83"/>
                    <a:pt x="10" y="82"/>
                    <a:pt x="10" y="81"/>
                  </a:cubicBezTo>
                  <a:cubicBezTo>
                    <a:pt x="10" y="81"/>
                    <a:pt x="10" y="81"/>
                    <a:pt x="10" y="81"/>
                  </a:cubicBezTo>
                  <a:cubicBezTo>
                    <a:pt x="11" y="80"/>
                    <a:pt x="12" y="79"/>
                    <a:pt x="13" y="78"/>
                  </a:cubicBezTo>
                  <a:cubicBezTo>
                    <a:pt x="13" y="78"/>
                    <a:pt x="13" y="78"/>
                    <a:pt x="13" y="78"/>
                  </a:cubicBezTo>
                  <a:cubicBezTo>
                    <a:pt x="14" y="78"/>
                    <a:pt x="15" y="77"/>
                    <a:pt x="16" y="77"/>
                  </a:cubicBezTo>
                  <a:cubicBezTo>
                    <a:pt x="17" y="76"/>
                    <a:pt x="19" y="76"/>
                    <a:pt x="20" y="76"/>
                  </a:cubicBezTo>
                  <a:cubicBezTo>
                    <a:pt x="21" y="76"/>
                    <a:pt x="23" y="76"/>
                    <a:pt x="24" y="77"/>
                  </a:cubicBezTo>
                  <a:cubicBezTo>
                    <a:pt x="25" y="77"/>
                    <a:pt x="26" y="78"/>
                    <a:pt x="27" y="78"/>
                  </a:cubicBezTo>
                  <a:cubicBezTo>
                    <a:pt x="27" y="78"/>
                    <a:pt x="27" y="78"/>
                    <a:pt x="27" y="78"/>
                  </a:cubicBezTo>
                  <a:cubicBezTo>
                    <a:pt x="28" y="79"/>
                    <a:pt x="29" y="80"/>
                    <a:pt x="30" y="81"/>
                  </a:cubicBezTo>
                  <a:cubicBezTo>
                    <a:pt x="30" y="81"/>
                    <a:pt x="30" y="81"/>
                    <a:pt x="30" y="81"/>
                  </a:cubicBezTo>
                  <a:cubicBezTo>
                    <a:pt x="30" y="82"/>
                    <a:pt x="31" y="83"/>
                    <a:pt x="31" y="84"/>
                  </a:cubicBezTo>
                  <a:cubicBezTo>
                    <a:pt x="31" y="84"/>
                    <a:pt x="31" y="84"/>
                    <a:pt x="31" y="85"/>
                  </a:cubicBezTo>
                  <a:cubicBezTo>
                    <a:pt x="32" y="86"/>
                    <a:pt x="32" y="87"/>
                    <a:pt x="32" y="88"/>
                  </a:cubicBezTo>
                  <a:cubicBezTo>
                    <a:pt x="32" y="89"/>
                    <a:pt x="32" y="90"/>
                    <a:pt x="31" y="9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sp>
        <p:nvSpPr>
          <p:cNvPr id="4" name="TextBox 23">
            <a:extLst>
              <a:ext uri="{FF2B5EF4-FFF2-40B4-BE49-F238E27FC236}">
                <a16:creationId xmlns:a16="http://schemas.microsoft.com/office/drawing/2014/main" id="{8A8D3629-AD97-415C-7235-1B023BEEC560}"/>
              </a:ext>
            </a:extLst>
          </p:cNvPr>
          <p:cNvSpPr txBox="1"/>
          <p:nvPr/>
        </p:nvSpPr>
        <p:spPr>
          <a:xfrm>
            <a:off x="1462750" y="2091621"/>
            <a:ext cx="5118816" cy="646331"/>
          </a:xfrm>
          <a:prstGeom prst="rect">
            <a:avLst/>
          </a:prstGeom>
          <a:noFill/>
        </p:spPr>
        <p:txBody>
          <a:bodyPr wrap="square" lIns="91440" tIns="45720" rIns="91440" bIns="45720" rtlCol="0" anchor="t">
            <a:spAutoFit/>
          </a:bodyPr>
          <a:lstStyle/>
          <a:p>
            <a:r>
              <a:rPr lang="fr-FR" dirty="0"/>
              <a:t>Produire un MVP fonctionnel d’un outil de </a:t>
            </a:r>
            <a:r>
              <a:rPr lang="fr-FR" dirty="0" err="1"/>
              <a:t>Mood</a:t>
            </a:r>
            <a:r>
              <a:rPr lang="fr-FR" dirty="0"/>
              <a:t> </a:t>
            </a:r>
            <a:r>
              <a:rPr lang="fr-FR" dirty="0" err="1"/>
              <a:t>tracking</a:t>
            </a:r>
            <a:r>
              <a:rPr lang="fr-FR" dirty="0"/>
              <a:t> (App mobile)</a:t>
            </a:r>
          </a:p>
        </p:txBody>
      </p:sp>
      <p:sp>
        <p:nvSpPr>
          <p:cNvPr id="9" name="Rectangle: Rounded Corners 5">
            <a:extLst>
              <a:ext uri="{FF2B5EF4-FFF2-40B4-BE49-F238E27FC236}">
                <a16:creationId xmlns:a16="http://schemas.microsoft.com/office/drawing/2014/main" id="{ED9E6C07-7B31-0CD4-6E69-D6E5B64222E1}"/>
              </a:ext>
            </a:extLst>
          </p:cNvPr>
          <p:cNvSpPr/>
          <p:nvPr/>
        </p:nvSpPr>
        <p:spPr>
          <a:xfrm>
            <a:off x="765027" y="2107550"/>
            <a:ext cx="639464" cy="639464"/>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1" name="Freeform 60">
            <a:extLst>
              <a:ext uri="{FF2B5EF4-FFF2-40B4-BE49-F238E27FC236}">
                <a16:creationId xmlns:a16="http://schemas.microsoft.com/office/drawing/2014/main" id="{9AC995CA-7EC5-3AE7-A661-81D00E83E22B}"/>
              </a:ext>
            </a:extLst>
          </p:cNvPr>
          <p:cNvSpPr>
            <a:spLocks noEditPoints="1"/>
          </p:cNvSpPr>
          <p:nvPr/>
        </p:nvSpPr>
        <p:spPr bwMode="auto">
          <a:xfrm>
            <a:off x="884747" y="2227270"/>
            <a:ext cx="400024" cy="400024"/>
          </a:xfrm>
          <a:custGeom>
            <a:avLst/>
            <a:gdLst>
              <a:gd name="T0" fmla="*/ 126 w 128"/>
              <a:gd name="T1" fmla="*/ 1 h 128"/>
              <a:gd name="T2" fmla="*/ 124 w 128"/>
              <a:gd name="T3" fmla="*/ 0 h 128"/>
              <a:gd name="T4" fmla="*/ 122 w 128"/>
              <a:gd name="T5" fmla="*/ 1 h 128"/>
              <a:gd name="T6" fmla="*/ 2 w 128"/>
              <a:gd name="T7" fmla="*/ 81 h 128"/>
              <a:gd name="T8" fmla="*/ 0 w 128"/>
              <a:gd name="T9" fmla="*/ 84 h 128"/>
              <a:gd name="T10" fmla="*/ 3 w 128"/>
              <a:gd name="T11" fmla="*/ 88 h 128"/>
              <a:gd name="T12" fmla="*/ 34 w 128"/>
              <a:gd name="T13" fmla="*/ 100 h 128"/>
              <a:gd name="T14" fmla="*/ 49 w 128"/>
              <a:gd name="T15" fmla="*/ 126 h 128"/>
              <a:gd name="T16" fmla="*/ 52 w 128"/>
              <a:gd name="T17" fmla="*/ 128 h 128"/>
              <a:gd name="T18" fmla="*/ 52 w 128"/>
              <a:gd name="T19" fmla="*/ 128 h 128"/>
              <a:gd name="T20" fmla="*/ 55 w 128"/>
              <a:gd name="T21" fmla="*/ 126 h 128"/>
              <a:gd name="T22" fmla="*/ 64 w 128"/>
              <a:gd name="T23" fmla="*/ 112 h 128"/>
              <a:gd name="T24" fmla="*/ 103 w 128"/>
              <a:gd name="T25" fmla="*/ 128 h 128"/>
              <a:gd name="T26" fmla="*/ 104 w 128"/>
              <a:gd name="T27" fmla="*/ 128 h 128"/>
              <a:gd name="T28" fmla="*/ 106 w 128"/>
              <a:gd name="T29" fmla="*/ 127 h 128"/>
              <a:gd name="T30" fmla="*/ 108 w 128"/>
              <a:gd name="T31" fmla="*/ 125 h 128"/>
              <a:gd name="T32" fmla="*/ 128 w 128"/>
              <a:gd name="T33" fmla="*/ 5 h 128"/>
              <a:gd name="T34" fmla="*/ 126 w 128"/>
              <a:gd name="T35" fmla="*/ 1 h 128"/>
              <a:gd name="T36" fmla="*/ 13 w 128"/>
              <a:gd name="T37" fmla="*/ 83 h 128"/>
              <a:gd name="T38" fmla="*/ 105 w 128"/>
              <a:gd name="T39" fmla="*/ 21 h 128"/>
              <a:gd name="T40" fmla="*/ 38 w 128"/>
              <a:gd name="T41" fmla="*/ 93 h 128"/>
              <a:gd name="T42" fmla="*/ 37 w 128"/>
              <a:gd name="T43" fmla="*/ 93 h 128"/>
              <a:gd name="T44" fmla="*/ 13 w 128"/>
              <a:gd name="T45" fmla="*/ 83 h 128"/>
              <a:gd name="T46" fmla="*/ 41 w 128"/>
              <a:gd name="T47" fmla="*/ 96 h 128"/>
              <a:gd name="T48" fmla="*/ 41 w 128"/>
              <a:gd name="T49" fmla="*/ 96 h 128"/>
              <a:gd name="T50" fmla="*/ 117 w 128"/>
              <a:gd name="T51" fmla="*/ 15 h 128"/>
              <a:gd name="T52" fmla="*/ 52 w 128"/>
              <a:gd name="T53" fmla="*/ 116 h 128"/>
              <a:gd name="T54" fmla="*/ 41 w 128"/>
              <a:gd name="T55" fmla="*/ 96 h 128"/>
              <a:gd name="T56" fmla="*/ 101 w 128"/>
              <a:gd name="T57" fmla="*/ 118 h 128"/>
              <a:gd name="T58" fmla="*/ 67 w 128"/>
              <a:gd name="T59" fmla="*/ 105 h 128"/>
              <a:gd name="T60" fmla="*/ 64 w 128"/>
              <a:gd name="T61" fmla="*/ 104 h 128"/>
              <a:gd name="T62" fmla="*/ 117 w 128"/>
              <a:gd name="T63" fmla="*/ 23 h 128"/>
              <a:gd name="T64" fmla="*/ 101 w 128"/>
              <a:gd name="T65" fmla="*/ 11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8" h="128">
                <a:moveTo>
                  <a:pt x="126" y="1"/>
                </a:moveTo>
                <a:cubicBezTo>
                  <a:pt x="126" y="0"/>
                  <a:pt x="125" y="0"/>
                  <a:pt x="124" y="0"/>
                </a:cubicBezTo>
                <a:cubicBezTo>
                  <a:pt x="123" y="0"/>
                  <a:pt x="122" y="0"/>
                  <a:pt x="122" y="1"/>
                </a:cubicBezTo>
                <a:cubicBezTo>
                  <a:pt x="2" y="81"/>
                  <a:pt x="2" y="81"/>
                  <a:pt x="2" y="81"/>
                </a:cubicBezTo>
                <a:cubicBezTo>
                  <a:pt x="1" y="81"/>
                  <a:pt x="0" y="83"/>
                  <a:pt x="0" y="84"/>
                </a:cubicBezTo>
                <a:cubicBezTo>
                  <a:pt x="0" y="86"/>
                  <a:pt x="1" y="87"/>
                  <a:pt x="3" y="88"/>
                </a:cubicBezTo>
                <a:cubicBezTo>
                  <a:pt x="34" y="100"/>
                  <a:pt x="34" y="100"/>
                  <a:pt x="34" y="100"/>
                </a:cubicBezTo>
                <a:cubicBezTo>
                  <a:pt x="49" y="126"/>
                  <a:pt x="49" y="126"/>
                  <a:pt x="49" y="126"/>
                </a:cubicBezTo>
                <a:cubicBezTo>
                  <a:pt x="49" y="127"/>
                  <a:pt x="51" y="128"/>
                  <a:pt x="52" y="128"/>
                </a:cubicBezTo>
                <a:cubicBezTo>
                  <a:pt x="52" y="128"/>
                  <a:pt x="52" y="128"/>
                  <a:pt x="52" y="128"/>
                </a:cubicBezTo>
                <a:cubicBezTo>
                  <a:pt x="53" y="128"/>
                  <a:pt x="55" y="127"/>
                  <a:pt x="55" y="126"/>
                </a:cubicBezTo>
                <a:cubicBezTo>
                  <a:pt x="64" y="112"/>
                  <a:pt x="64" y="112"/>
                  <a:pt x="64" y="112"/>
                </a:cubicBezTo>
                <a:cubicBezTo>
                  <a:pt x="103" y="128"/>
                  <a:pt x="103" y="128"/>
                  <a:pt x="103" y="128"/>
                </a:cubicBezTo>
                <a:cubicBezTo>
                  <a:pt x="103" y="128"/>
                  <a:pt x="103" y="128"/>
                  <a:pt x="104" y="128"/>
                </a:cubicBezTo>
                <a:cubicBezTo>
                  <a:pt x="105" y="128"/>
                  <a:pt x="105" y="128"/>
                  <a:pt x="106" y="127"/>
                </a:cubicBezTo>
                <a:cubicBezTo>
                  <a:pt x="107" y="127"/>
                  <a:pt x="108" y="126"/>
                  <a:pt x="108" y="125"/>
                </a:cubicBezTo>
                <a:cubicBezTo>
                  <a:pt x="128" y="5"/>
                  <a:pt x="128" y="5"/>
                  <a:pt x="128" y="5"/>
                </a:cubicBezTo>
                <a:cubicBezTo>
                  <a:pt x="128" y="3"/>
                  <a:pt x="128" y="2"/>
                  <a:pt x="126" y="1"/>
                </a:cubicBezTo>
                <a:close/>
                <a:moveTo>
                  <a:pt x="13" y="83"/>
                </a:moveTo>
                <a:cubicBezTo>
                  <a:pt x="105" y="21"/>
                  <a:pt x="105" y="21"/>
                  <a:pt x="105" y="21"/>
                </a:cubicBezTo>
                <a:cubicBezTo>
                  <a:pt x="38" y="93"/>
                  <a:pt x="38" y="93"/>
                  <a:pt x="38" y="93"/>
                </a:cubicBezTo>
                <a:cubicBezTo>
                  <a:pt x="37" y="93"/>
                  <a:pt x="37" y="93"/>
                  <a:pt x="37" y="93"/>
                </a:cubicBezTo>
                <a:lnTo>
                  <a:pt x="13" y="83"/>
                </a:lnTo>
                <a:close/>
                <a:moveTo>
                  <a:pt x="41" y="96"/>
                </a:moveTo>
                <a:cubicBezTo>
                  <a:pt x="41" y="96"/>
                  <a:pt x="41" y="96"/>
                  <a:pt x="41" y="96"/>
                </a:cubicBezTo>
                <a:cubicBezTo>
                  <a:pt x="117" y="15"/>
                  <a:pt x="117" y="15"/>
                  <a:pt x="117" y="15"/>
                </a:cubicBezTo>
                <a:cubicBezTo>
                  <a:pt x="52" y="116"/>
                  <a:pt x="52" y="116"/>
                  <a:pt x="52" y="116"/>
                </a:cubicBezTo>
                <a:lnTo>
                  <a:pt x="41" y="96"/>
                </a:lnTo>
                <a:close/>
                <a:moveTo>
                  <a:pt x="101" y="118"/>
                </a:moveTo>
                <a:cubicBezTo>
                  <a:pt x="67" y="105"/>
                  <a:pt x="67" y="105"/>
                  <a:pt x="67" y="105"/>
                </a:cubicBezTo>
                <a:cubicBezTo>
                  <a:pt x="66" y="104"/>
                  <a:pt x="65" y="104"/>
                  <a:pt x="64" y="104"/>
                </a:cubicBezTo>
                <a:cubicBezTo>
                  <a:pt x="117" y="23"/>
                  <a:pt x="117" y="23"/>
                  <a:pt x="117" y="23"/>
                </a:cubicBezTo>
                <a:lnTo>
                  <a:pt x="101" y="118"/>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id-ID"/>
          </a:p>
        </p:txBody>
      </p:sp>
      <p:sp>
        <p:nvSpPr>
          <p:cNvPr id="69" name="Rectangle: Rounded Corners 25">
            <a:extLst>
              <a:ext uri="{FF2B5EF4-FFF2-40B4-BE49-F238E27FC236}">
                <a16:creationId xmlns:a16="http://schemas.microsoft.com/office/drawing/2014/main" id="{18195F2F-4AB9-E918-A7AC-66C5DF59CFBE}"/>
              </a:ext>
            </a:extLst>
          </p:cNvPr>
          <p:cNvSpPr/>
          <p:nvPr/>
        </p:nvSpPr>
        <p:spPr>
          <a:xfrm>
            <a:off x="765027" y="3214001"/>
            <a:ext cx="639464" cy="639464"/>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nvGrpSpPr>
          <p:cNvPr id="74" name="Group 16">
            <a:extLst>
              <a:ext uri="{FF2B5EF4-FFF2-40B4-BE49-F238E27FC236}">
                <a16:creationId xmlns:a16="http://schemas.microsoft.com/office/drawing/2014/main" id="{E2FF8A17-FAD6-93D1-80FB-8C4720A4724D}"/>
              </a:ext>
            </a:extLst>
          </p:cNvPr>
          <p:cNvGrpSpPr/>
          <p:nvPr/>
        </p:nvGrpSpPr>
        <p:grpSpPr>
          <a:xfrm>
            <a:off x="884747" y="3333720"/>
            <a:ext cx="400024" cy="400024"/>
            <a:chOff x="1637252" y="4342379"/>
            <a:chExt cx="400024" cy="400024"/>
          </a:xfrm>
          <a:solidFill>
            <a:schemeClr val="bg2"/>
          </a:solidFill>
        </p:grpSpPr>
        <p:sp>
          <p:nvSpPr>
            <p:cNvPr id="71" name="Freeform 57">
              <a:extLst>
                <a:ext uri="{FF2B5EF4-FFF2-40B4-BE49-F238E27FC236}">
                  <a16:creationId xmlns:a16="http://schemas.microsoft.com/office/drawing/2014/main" id="{85241B05-7D3F-B992-4EB7-58F9621318B5}"/>
                </a:ext>
              </a:extLst>
            </p:cNvPr>
            <p:cNvSpPr>
              <a:spLocks noEditPoints="1"/>
            </p:cNvSpPr>
            <p:nvPr/>
          </p:nvSpPr>
          <p:spPr bwMode="auto">
            <a:xfrm>
              <a:off x="1637252" y="4342379"/>
              <a:ext cx="125420" cy="400024"/>
            </a:xfrm>
            <a:custGeom>
              <a:avLst/>
              <a:gdLst>
                <a:gd name="T0" fmla="*/ 32 w 40"/>
                <a:gd name="T1" fmla="*/ 24 h 128"/>
                <a:gd name="T2" fmla="*/ 32 w 40"/>
                <a:gd name="T3" fmla="*/ 12 h 128"/>
                <a:gd name="T4" fmla="*/ 20 w 40"/>
                <a:gd name="T5" fmla="*/ 0 h 128"/>
                <a:gd name="T6" fmla="*/ 8 w 40"/>
                <a:gd name="T7" fmla="*/ 12 h 128"/>
                <a:gd name="T8" fmla="*/ 8 w 40"/>
                <a:gd name="T9" fmla="*/ 24 h 128"/>
                <a:gd name="T10" fmla="*/ 0 w 40"/>
                <a:gd name="T11" fmla="*/ 40 h 128"/>
                <a:gd name="T12" fmla="*/ 8 w 40"/>
                <a:gd name="T13" fmla="*/ 56 h 128"/>
                <a:gd name="T14" fmla="*/ 8 w 40"/>
                <a:gd name="T15" fmla="*/ 116 h 128"/>
                <a:gd name="T16" fmla="*/ 20 w 40"/>
                <a:gd name="T17" fmla="*/ 128 h 128"/>
                <a:gd name="T18" fmla="*/ 32 w 40"/>
                <a:gd name="T19" fmla="*/ 116 h 128"/>
                <a:gd name="T20" fmla="*/ 32 w 40"/>
                <a:gd name="T21" fmla="*/ 56 h 128"/>
                <a:gd name="T22" fmla="*/ 40 w 40"/>
                <a:gd name="T23" fmla="*/ 40 h 128"/>
                <a:gd name="T24" fmla="*/ 32 w 40"/>
                <a:gd name="T25" fmla="*/ 24 h 128"/>
                <a:gd name="T26" fmla="*/ 16 w 40"/>
                <a:gd name="T27" fmla="*/ 12 h 128"/>
                <a:gd name="T28" fmla="*/ 20 w 40"/>
                <a:gd name="T29" fmla="*/ 8 h 128"/>
                <a:gd name="T30" fmla="*/ 24 w 40"/>
                <a:gd name="T31" fmla="*/ 12 h 128"/>
                <a:gd name="T32" fmla="*/ 24 w 40"/>
                <a:gd name="T33" fmla="*/ 20 h 128"/>
                <a:gd name="T34" fmla="*/ 20 w 40"/>
                <a:gd name="T35" fmla="*/ 20 h 128"/>
                <a:gd name="T36" fmla="*/ 16 w 40"/>
                <a:gd name="T37" fmla="*/ 20 h 128"/>
                <a:gd name="T38" fmla="*/ 16 w 40"/>
                <a:gd name="T39" fmla="*/ 12 h 128"/>
                <a:gd name="T40" fmla="*/ 24 w 40"/>
                <a:gd name="T41" fmla="*/ 116 h 128"/>
                <a:gd name="T42" fmla="*/ 20 w 40"/>
                <a:gd name="T43" fmla="*/ 120 h 128"/>
                <a:gd name="T44" fmla="*/ 16 w 40"/>
                <a:gd name="T45" fmla="*/ 116 h 128"/>
                <a:gd name="T46" fmla="*/ 16 w 40"/>
                <a:gd name="T47" fmla="*/ 60 h 128"/>
                <a:gd name="T48" fmla="*/ 20 w 40"/>
                <a:gd name="T49" fmla="*/ 60 h 128"/>
                <a:gd name="T50" fmla="*/ 24 w 40"/>
                <a:gd name="T51" fmla="*/ 60 h 128"/>
                <a:gd name="T52" fmla="*/ 24 w 40"/>
                <a:gd name="T53" fmla="*/ 116 h 128"/>
                <a:gd name="T54" fmla="*/ 31 w 40"/>
                <a:gd name="T55" fmla="*/ 43 h 128"/>
                <a:gd name="T56" fmla="*/ 31 w 40"/>
                <a:gd name="T57" fmla="*/ 44 h 128"/>
                <a:gd name="T58" fmla="*/ 30 w 40"/>
                <a:gd name="T59" fmla="*/ 47 h 128"/>
                <a:gd name="T60" fmla="*/ 30 w 40"/>
                <a:gd name="T61" fmla="*/ 47 h 128"/>
                <a:gd name="T62" fmla="*/ 27 w 40"/>
                <a:gd name="T63" fmla="*/ 50 h 128"/>
                <a:gd name="T64" fmla="*/ 27 w 40"/>
                <a:gd name="T65" fmla="*/ 50 h 128"/>
                <a:gd name="T66" fmla="*/ 24 w 40"/>
                <a:gd name="T67" fmla="*/ 51 h 128"/>
                <a:gd name="T68" fmla="*/ 20 w 40"/>
                <a:gd name="T69" fmla="*/ 52 h 128"/>
                <a:gd name="T70" fmla="*/ 16 w 40"/>
                <a:gd name="T71" fmla="*/ 51 h 128"/>
                <a:gd name="T72" fmla="*/ 13 w 40"/>
                <a:gd name="T73" fmla="*/ 50 h 128"/>
                <a:gd name="T74" fmla="*/ 13 w 40"/>
                <a:gd name="T75" fmla="*/ 50 h 128"/>
                <a:gd name="T76" fmla="*/ 10 w 40"/>
                <a:gd name="T77" fmla="*/ 47 h 128"/>
                <a:gd name="T78" fmla="*/ 10 w 40"/>
                <a:gd name="T79" fmla="*/ 47 h 128"/>
                <a:gd name="T80" fmla="*/ 9 w 40"/>
                <a:gd name="T81" fmla="*/ 44 h 128"/>
                <a:gd name="T82" fmla="*/ 9 w 40"/>
                <a:gd name="T83" fmla="*/ 43 h 128"/>
                <a:gd name="T84" fmla="*/ 8 w 40"/>
                <a:gd name="T85" fmla="*/ 40 h 128"/>
                <a:gd name="T86" fmla="*/ 9 w 40"/>
                <a:gd name="T87" fmla="*/ 37 h 128"/>
                <a:gd name="T88" fmla="*/ 9 w 40"/>
                <a:gd name="T89" fmla="*/ 36 h 128"/>
                <a:gd name="T90" fmla="*/ 10 w 40"/>
                <a:gd name="T91" fmla="*/ 33 h 128"/>
                <a:gd name="T92" fmla="*/ 10 w 40"/>
                <a:gd name="T93" fmla="*/ 33 h 128"/>
                <a:gd name="T94" fmla="*/ 13 w 40"/>
                <a:gd name="T95" fmla="*/ 30 h 128"/>
                <a:gd name="T96" fmla="*/ 13 w 40"/>
                <a:gd name="T97" fmla="*/ 30 h 128"/>
                <a:gd name="T98" fmla="*/ 16 w 40"/>
                <a:gd name="T99" fmla="*/ 29 h 128"/>
                <a:gd name="T100" fmla="*/ 20 w 40"/>
                <a:gd name="T101" fmla="*/ 28 h 128"/>
                <a:gd name="T102" fmla="*/ 24 w 40"/>
                <a:gd name="T103" fmla="*/ 29 h 128"/>
                <a:gd name="T104" fmla="*/ 27 w 40"/>
                <a:gd name="T105" fmla="*/ 30 h 128"/>
                <a:gd name="T106" fmla="*/ 27 w 40"/>
                <a:gd name="T107" fmla="*/ 30 h 128"/>
                <a:gd name="T108" fmla="*/ 30 w 40"/>
                <a:gd name="T109" fmla="*/ 33 h 128"/>
                <a:gd name="T110" fmla="*/ 30 w 40"/>
                <a:gd name="T111" fmla="*/ 33 h 128"/>
                <a:gd name="T112" fmla="*/ 31 w 40"/>
                <a:gd name="T113" fmla="*/ 36 h 128"/>
                <a:gd name="T114" fmla="*/ 31 w 40"/>
                <a:gd name="T115" fmla="*/ 37 h 128"/>
                <a:gd name="T116" fmla="*/ 32 w 40"/>
                <a:gd name="T117" fmla="*/ 40 h 128"/>
                <a:gd name="T118" fmla="*/ 31 w 40"/>
                <a:gd name="T119" fmla="*/ 4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0" h="128">
                  <a:moveTo>
                    <a:pt x="32" y="24"/>
                  </a:moveTo>
                  <a:cubicBezTo>
                    <a:pt x="32" y="12"/>
                    <a:pt x="32" y="12"/>
                    <a:pt x="32" y="12"/>
                  </a:cubicBezTo>
                  <a:cubicBezTo>
                    <a:pt x="32" y="5"/>
                    <a:pt x="27" y="0"/>
                    <a:pt x="20" y="0"/>
                  </a:cubicBezTo>
                  <a:cubicBezTo>
                    <a:pt x="13" y="0"/>
                    <a:pt x="8" y="5"/>
                    <a:pt x="8" y="12"/>
                  </a:cubicBezTo>
                  <a:cubicBezTo>
                    <a:pt x="8" y="24"/>
                    <a:pt x="8" y="24"/>
                    <a:pt x="8" y="24"/>
                  </a:cubicBezTo>
                  <a:cubicBezTo>
                    <a:pt x="3" y="28"/>
                    <a:pt x="0" y="33"/>
                    <a:pt x="0" y="40"/>
                  </a:cubicBezTo>
                  <a:cubicBezTo>
                    <a:pt x="0" y="47"/>
                    <a:pt x="3" y="52"/>
                    <a:pt x="8" y="56"/>
                  </a:cubicBezTo>
                  <a:cubicBezTo>
                    <a:pt x="8" y="116"/>
                    <a:pt x="8" y="116"/>
                    <a:pt x="8" y="116"/>
                  </a:cubicBezTo>
                  <a:cubicBezTo>
                    <a:pt x="8" y="123"/>
                    <a:pt x="13" y="128"/>
                    <a:pt x="20" y="128"/>
                  </a:cubicBezTo>
                  <a:cubicBezTo>
                    <a:pt x="27" y="128"/>
                    <a:pt x="32" y="123"/>
                    <a:pt x="32" y="116"/>
                  </a:cubicBezTo>
                  <a:cubicBezTo>
                    <a:pt x="32" y="56"/>
                    <a:pt x="32" y="56"/>
                    <a:pt x="32" y="56"/>
                  </a:cubicBezTo>
                  <a:cubicBezTo>
                    <a:pt x="37" y="52"/>
                    <a:pt x="40" y="47"/>
                    <a:pt x="40" y="40"/>
                  </a:cubicBezTo>
                  <a:cubicBezTo>
                    <a:pt x="40" y="33"/>
                    <a:pt x="37" y="28"/>
                    <a:pt x="32" y="24"/>
                  </a:cubicBezTo>
                  <a:close/>
                  <a:moveTo>
                    <a:pt x="16" y="12"/>
                  </a:moveTo>
                  <a:cubicBezTo>
                    <a:pt x="16" y="10"/>
                    <a:pt x="18" y="8"/>
                    <a:pt x="20" y="8"/>
                  </a:cubicBezTo>
                  <a:cubicBezTo>
                    <a:pt x="22" y="8"/>
                    <a:pt x="24" y="10"/>
                    <a:pt x="24" y="12"/>
                  </a:cubicBezTo>
                  <a:cubicBezTo>
                    <a:pt x="24" y="20"/>
                    <a:pt x="24" y="20"/>
                    <a:pt x="24" y="20"/>
                  </a:cubicBezTo>
                  <a:cubicBezTo>
                    <a:pt x="23" y="20"/>
                    <a:pt x="21" y="20"/>
                    <a:pt x="20" y="20"/>
                  </a:cubicBezTo>
                  <a:cubicBezTo>
                    <a:pt x="19" y="20"/>
                    <a:pt x="17" y="20"/>
                    <a:pt x="16" y="20"/>
                  </a:cubicBezTo>
                  <a:lnTo>
                    <a:pt x="16" y="12"/>
                  </a:lnTo>
                  <a:close/>
                  <a:moveTo>
                    <a:pt x="24" y="116"/>
                  </a:moveTo>
                  <a:cubicBezTo>
                    <a:pt x="24" y="118"/>
                    <a:pt x="22" y="120"/>
                    <a:pt x="20" y="120"/>
                  </a:cubicBezTo>
                  <a:cubicBezTo>
                    <a:pt x="18" y="120"/>
                    <a:pt x="16" y="118"/>
                    <a:pt x="16" y="116"/>
                  </a:cubicBezTo>
                  <a:cubicBezTo>
                    <a:pt x="16" y="60"/>
                    <a:pt x="16" y="60"/>
                    <a:pt x="16" y="60"/>
                  </a:cubicBezTo>
                  <a:cubicBezTo>
                    <a:pt x="17" y="60"/>
                    <a:pt x="19" y="60"/>
                    <a:pt x="20" y="60"/>
                  </a:cubicBezTo>
                  <a:cubicBezTo>
                    <a:pt x="21" y="60"/>
                    <a:pt x="23" y="60"/>
                    <a:pt x="24" y="60"/>
                  </a:cubicBezTo>
                  <a:lnTo>
                    <a:pt x="24" y="116"/>
                  </a:lnTo>
                  <a:close/>
                  <a:moveTo>
                    <a:pt x="31" y="43"/>
                  </a:moveTo>
                  <a:cubicBezTo>
                    <a:pt x="31" y="44"/>
                    <a:pt x="31" y="44"/>
                    <a:pt x="31" y="44"/>
                  </a:cubicBezTo>
                  <a:cubicBezTo>
                    <a:pt x="31" y="45"/>
                    <a:pt x="30" y="46"/>
                    <a:pt x="30" y="47"/>
                  </a:cubicBezTo>
                  <a:cubicBezTo>
                    <a:pt x="30" y="47"/>
                    <a:pt x="30" y="47"/>
                    <a:pt x="30" y="47"/>
                  </a:cubicBezTo>
                  <a:cubicBezTo>
                    <a:pt x="29" y="48"/>
                    <a:pt x="28" y="49"/>
                    <a:pt x="27" y="50"/>
                  </a:cubicBezTo>
                  <a:cubicBezTo>
                    <a:pt x="27" y="50"/>
                    <a:pt x="27" y="50"/>
                    <a:pt x="27" y="50"/>
                  </a:cubicBezTo>
                  <a:cubicBezTo>
                    <a:pt x="26" y="50"/>
                    <a:pt x="25" y="51"/>
                    <a:pt x="24" y="51"/>
                  </a:cubicBezTo>
                  <a:cubicBezTo>
                    <a:pt x="23" y="52"/>
                    <a:pt x="21" y="52"/>
                    <a:pt x="20" y="52"/>
                  </a:cubicBezTo>
                  <a:cubicBezTo>
                    <a:pt x="19" y="52"/>
                    <a:pt x="17" y="52"/>
                    <a:pt x="16" y="51"/>
                  </a:cubicBezTo>
                  <a:cubicBezTo>
                    <a:pt x="15" y="51"/>
                    <a:pt x="14" y="50"/>
                    <a:pt x="13" y="50"/>
                  </a:cubicBezTo>
                  <a:cubicBezTo>
                    <a:pt x="13" y="50"/>
                    <a:pt x="13" y="50"/>
                    <a:pt x="13" y="50"/>
                  </a:cubicBezTo>
                  <a:cubicBezTo>
                    <a:pt x="12" y="49"/>
                    <a:pt x="11" y="48"/>
                    <a:pt x="10" y="47"/>
                  </a:cubicBezTo>
                  <a:cubicBezTo>
                    <a:pt x="10" y="47"/>
                    <a:pt x="10" y="47"/>
                    <a:pt x="10" y="47"/>
                  </a:cubicBezTo>
                  <a:cubicBezTo>
                    <a:pt x="10" y="46"/>
                    <a:pt x="9" y="45"/>
                    <a:pt x="9" y="44"/>
                  </a:cubicBezTo>
                  <a:cubicBezTo>
                    <a:pt x="9" y="44"/>
                    <a:pt x="9" y="44"/>
                    <a:pt x="9" y="43"/>
                  </a:cubicBezTo>
                  <a:cubicBezTo>
                    <a:pt x="8" y="42"/>
                    <a:pt x="8" y="41"/>
                    <a:pt x="8" y="40"/>
                  </a:cubicBezTo>
                  <a:cubicBezTo>
                    <a:pt x="8" y="39"/>
                    <a:pt x="8" y="38"/>
                    <a:pt x="9" y="37"/>
                  </a:cubicBezTo>
                  <a:cubicBezTo>
                    <a:pt x="9" y="36"/>
                    <a:pt x="9" y="36"/>
                    <a:pt x="9" y="36"/>
                  </a:cubicBezTo>
                  <a:cubicBezTo>
                    <a:pt x="9" y="35"/>
                    <a:pt x="10" y="34"/>
                    <a:pt x="10" y="33"/>
                  </a:cubicBezTo>
                  <a:cubicBezTo>
                    <a:pt x="10" y="33"/>
                    <a:pt x="10" y="33"/>
                    <a:pt x="10" y="33"/>
                  </a:cubicBezTo>
                  <a:cubicBezTo>
                    <a:pt x="11" y="32"/>
                    <a:pt x="12" y="31"/>
                    <a:pt x="13" y="30"/>
                  </a:cubicBezTo>
                  <a:cubicBezTo>
                    <a:pt x="13" y="30"/>
                    <a:pt x="13" y="30"/>
                    <a:pt x="13" y="30"/>
                  </a:cubicBezTo>
                  <a:cubicBezTo>
                    <a:pt x="14" y="30"/>
                    <a:pt x="15" y="29"/>
                    <a:pt x="16" y="29"/>
                  </a:cubicBezTo>
                  <a:cubicBezTo>
                    <a:pt x="17" y="28"/>
                    <a:pt x="19" y="28"/>
                    <a:pt x="20" y="28"/>
                  </a:cubicBezTo>
                  <a:cubicBezTo>
                    <a:pt x="21" y="28"/>
                    <a:pt x="23" y="28"/>
                    <a:pt x="24" y="29"/>
                  </a:cubicBezTo>
                  <a:cubicBezTo>
                    <a:pt x="25" y="29"/>
                    <a:pt x="26" y="30"/>
                    <a:pt x="27" y="30"/>
                  </a:cubicBezTo>
                  <a:cubicBezTo>
                    <a:pt x="27" y="30"/>
                    <a:pt x="27" y="30"/>
                    <a:pt x="27" y="30"/>
                  </a:cubicBezTo>
                  <a:cubicBezTo>
                    <a:pt x="28" y="31"/>
                    <a:pt x="29" y="32"/>
                    <a:pt x="30" y="33"/>
                  </a:cubicBezTo>
                  <a:cubicBezTo>
                    <a:pt x="30" y="33"/>
                    <a:pt x="30" y="33"/>
                    <a:pt x="30" y="33"/>
                  </a:cubicBezTo>
                  <a:cubicBezTo>
                    <a:pt x="30" y="34"/>
                    <a:pt x="31" y="35"/>
                    <a:pt x="31" y="36"/>
                  </a:cubicBezTo>
                  <a:cubicBezTo>
                    <a:pt x="31" y="36"/>
                    <a:pt x="31" y="36"/>
                    <a:pt x="31" y="37"/>
                  </a:cubicBezTo>
                  <a:cubicBezTo>
                    <a:pt x="32" y="38"/>
                    <a:pt x="32" y="39"/>
                    <a:pt x="32" y="40"/>
                  </a:cubicBezTo>
                  <a:cubicBezTo>
                    <a:pt x="32" y="41"/>
                    <a:pt x="32" y="42"/>
                    <a:pt x="31"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2" name="Freeform 58">
              <a:extLst>
                <a:ext uri="{FF2B5EF4-FFF2-40B4-BE49-F238E27FC236}">
                  <a16:creationId xmlns:a16="http://schemas.microsoft.com/office/drawing/2014/main" id="{0CA321E5-5AF0-A4D9-893A-913E76C5D49A}"/>
                </a:ext>
              </a:extLst>
            </p:cNvPr>
            <p:cNvSpPr>
              <a:spLocks noEditPoints="1"/>
            </p:cNvSpPr>
            <p:nvPr/>
          </p:nvSpPr>
          <p:spPr bwMode="auto">
            <a:xfrm>
              <a:off x="1911856" y="4342379"/>
              <a:ext cx="125420" cy="400024"/>
            </a:xfrm>
            <a:custGeom>
              <a:avLst/>
              <a:gdLst>
                <a:gd name="T0" fmla="*/ 32 w 40"/>
                <a:gd name="T1" fmla="*/ 24 h 128"/>
                <a:gd name="T2" fmla="*/ 32 w 40"/>
                <a:gd name="T3" fmla="*/ 12 h 128"/>
                <a:gd name="T4" fmla="*/ 20 w 40"/>
                <a:gd name="T5" fmla="*/ 0 h 128"/>
                <a:gd name="T6" fmla="*/ 8 w 40"/>
                <a:gd name="T7" fmla="*/ 12 h 128"/>
                <a:gd name="T8" fmla="*/ 8 w 40"/>
                <a:gd name="T9" fmla="*/ 24 h 128"/>
                <a:gd name="T10" fmla="*/ 0 w 40"/>
                <a:gd name="T11" fmla="*/ 40 h 128"/>
                <a:gd name="T12" fmla="*/ 8 w 40"/>
                <a:gd name="T13" fmla="*/ 56 h 128"/>
                <a:gd name="T14" fmla="*/ 8 w 40"/>
                <a:gd name="T15" fmla="*/ 116 h 128"/>
                <a:gd name="T16" fmla="*/ 20 w 40"/>
                <a:gd name="T17" fmla="*/ 128 h 128"/>
                <a:gd name="T18" fmla="*/ 32 w 40"/>
                <a:gd name="T19" fmla="*/ 116 h 128"/>
                <a:gd name="T20" fmla="*/ 32 w 40"/>
                <a:gd name="T21" fmla="*/ 56 h 128"/>
                <a:gd name="T22" fmla="*/ 40 w 40"/>
                <a:gd name="T23" fmla="*/ 40 h 128"/>
                <a:gd name="T24" fmla="*/ 32 w 40"/>
                <a:gd name="T25" fmla="*/ 24 h 128"/>
                <a:gd name="T26" fmla="*/ 16 w 40"/>
                <a:gd name="T27" fmla="*/ 12 h 128"/>
                <a:gd name="T28" fmla="*/ 20 w 40"/>
                <a:gd name="T29" fmla="*/ 8 h 128"/>
                <a:gd name="T30" fmla="*/ 24 w 40"/>
                <a:gd name="T31" fmla="*/ 12 h 128"/>
                <a:gd name="T32" fmla="*/ 24 w 40"/>
                <a:gd name="T33" fmla="*/ 20 h 128"/>
                <a:gd name="T34" fmla="*/ 20 w 40"/>
                <a:gd name="T35" fmla="*/ 20 h 128"/>
                <a:gd name="T36" fmla="*/ 16 w 40"/>
                <a:gd name="T37" fmla="*/ 20 h 128"/>
                <a:gd name="T38" fmla="*/ 16 w 40"/>
                <a:gd name="T39" fmla="*/ 12 h 128"/>
                <a:gd name="T40" fmla="*/ 24 w 40"/>
                <a:gd name="T41" fmla="*/ 116 h 128"/>
                <a:gd name="T42" fmla="*/ 20 w 40"/>
                <a:gd name="T43" fmla="*/ 120 h 128"/>
                <a:gd name="T44" fmla="*/ 16 w 40"/>
                <a:gd name="T45" fmla="*/ 116 h 128"/>
                <a:gd name="T46" fmla="*/ 16 w 40"/>
                <a:gd name="T47" fmla="*/ 60 h 128"/>
                <a:gd name="T48" fmla="*/ 20 w 40"/>
                <a:gd name="T49" fmla="*/ 60 h 128"/>
                <a:gd name="T50" fmla="*/ 24 w 40"/>
                <a:gd name="T51" fmla="*/ 60 h 128"/>
                <a:gd name="T52" fmla="*/ 24 w 40"/>
                <a:gd name="T53" fmla="*/ 116 h 128"/>
                <a:gd name="T54" fmla="*/ 31 w 40"/>
                <a:gd name="T55" fmla="*/ 43 h 128"/>
                <a:gd name="T56" fmla="*/ 31 w 40"/>
                <a:gd name="T57" fmla="*/ 44 h 128"/>
                <a:gd name="T58" fmla="*/ 30 w 40"/>
                <a:gd name="T59" fmla="*/ 47 h 128"/>
                <a:gd name="T60" fmla="*/ 30 w 40"/>
                <a:gd name="T61" fmla="*/ 47 h 128"/>
                <a:gd name="T62" fmla="*/ 27 w 40"/>
                <a:gd name="T63" fmla="*/ 50 h 128"/>
                <a:gd name="T64" fmla="*/ 27 w 40"/>
                <a:gd name="T65" fmla="*/ 50 h 128"/>
                <a:gd name="T66" fmla="*/ 24 w 40"/>
                <a:gd name="T67" fmla="*/ 51 h 128"/>
                <a:gd name="T68" fmla="*/ 20 w 40"/>
                <a:gd name="T69" fmla="*/ 52 h 128"/>
                <a:gd name="T70" fmla="*/ 16 w 40"/>
                <a:gd name="T71" fmla="*/ 51 h 128"/>
                <a:gd name="T72" fmla="*/ 13 w 40"/>
                <a:gd name="T73" fmla="*/ 50 h 128"/>
                <a:gd name="T74" fmla="*/ 13 w 40"/>
                <a:gd name="T75" fmla="*/ 50 h 128"/>
                <a:gd name="T76" fmla="*/ 10 w 40"/>
                <a:gd name="T77" fmla="*/ 47 h 128"/>
                <a:gd name="T78" fmla="*/ 10 w 40"/>
                <a:gd name="T79" fmla="*/ 47 h 128"/>
                <a:gd name="T80" fmla="*/ 9 w 40"/>
                <a:gd name="T81" fmla="*/ 44 h 128"/>
                <a:gd name="T82" fmla="*/ 9 w 40"/>
                <a:gd name="T83" fmla="*/ 43 h 128"/>
                <a:gd name="T84" fmla="*/ 8 w 40"/>
                <a:gd name="T85" fmla="*/ 40 h 128"/>
                <a:gd name="T86" fmla="*/ 9 w 40"/>
                <a:gd name="T87" fmla="*/ 37 h 128"/>
                <a:gd name="T88" fmla="*/ 9 w 40"/>
                <a:gd name="T89" fmla="*/ 36 h 128"/>
                <a:gd name="T90" fmla="*/ 10 w 40"/>
                <a:gd name="T91" fmla="*/ 33 h 128"/>
                <a:gd name="T92" fmla="*/ 10 w 40"/>
                <a:gd name="T93" fmla="*/ 33 h 128"/>
                <a:gd name="T94" fmla="*/ 13 w 40"/>
                <a:gd name="T95" fmla="*/ 30 h 128"/>
                <a:gd name="T96" fmla="*/ 13 w 40"/>
                <a:gd name="T97" fmla="*/ 30 h 128"/>
                <a:gd name="T98" fmla="*/ 16 w 40"/>
                <a:gd name="T99" fmla="*/ 29 h 128"/>
                <a:gd name="T100" fmla="*/ 20 w 40"/>
                <a:gd name="T101" fmla="*/ 28 h 128"/>
                <a:gd name="T102" fmla="*/ 24 w 40"/>
                <a:gd name="T103" fmla="*/ 29 h 128"/>
                <a:gd name="T104" fmla="*/ 27 w 40"/>
                <a:gd name="T105" fmla="*/ 30 h 128"/>
                <a:gd name="T106" fmla="*/ 27 w 40"/>
                <a:gd name="T107" fmla="*/ 30 h 128"/>
                <a:gd name="T108" fmla="*/ 30 w 40"/>
                <a:gd name="T109" fmla="*/ 33 h 128"/>
                <a:gd name="T110" fmla="*/ 30 w 40"/>
                <a:gd name="T111" fmla="*/ 33 h 128"/>
                <a:gd name="T112" fmla="*/ 31 w 40"/>
                <a:gd name="T113" fmla="*/ 36 h 128"/>
                <a:gd name="T114" fmla="*/ 31 w 40"/>
                <a:gd name="T115" fmla="*/ 37 h 128"/>
                <a:gd name="T116" fmla="*/ 32 w 40"/>
                <a:gd name="T117" fmla="*/ 40 h 128"/>
                <a:gd name="T118" fmla="*/ 31 w 40"/>
                <a:gd name="T119" fmla="*/ 4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0" h="128">
                  <a:moveTo>
                    <a:pt x="32" y="24"/>
                  </a:moveTo>
                  <a:cubicBezTo>
                    <a:pt x="32" y="12"/>
                    <a:pt x="32" y="12"/>
                    <a:pt x="32" y="12"/>
                  </a:cubicBezTo>
                  <a:cubicBezTo>
                    <a:pt x="32" y="5"/>
                    <a:pt x="27" y="0"/>
                    <a:pt x="20" y="0"/>
                  </a:cubicBezTo>
                  <a:cubicBezTo>
                    <a:pt x="13" y="0"/>
                    <a:pt x="8" y="5"/>
                    <a:pt x="8" y="12"/>
                  </a:cubicBezTo>
                  <a:cubicBezTo>
                    <a:pt x="8" y="24"/>
                    <a:pt x="8" y="24"/>
                    <a:pt x="8" y="24"/>
                  </a:cubicBezTo>
                  <a:cubicBezTo>
                    <a:pt x="3" y="28"/>
                    <a:pt x="0" y="33"/>
                    <a:pt x="0" y="40"/>
                  </a:cubicBezTo>
                  <a:cubicBezTo>
                    <a:pt x="0" y="47"/>
                    <a:pt x="3" y="52"/>
                    <a:pt x="8" y="56"/>
                  </a:cubicBezTo>
                  <a:cubicBezTo>
                    <a:pt x="8" y="116"/>
                    <a:pt x="8" y="116"/>
                    <a:pt x="8" y="116"/>
                  </a:cubicBezTo>
                  <a:cubicBezTo>
                    <a:pt x="8" y="123"/>
                    <a:pt x="13" y="128"/>
                    <a:pt x="20" y="128"/>
                  </a:cubicBezTo>
                  <a:cubicBezTo>
                    <a:pt x="27" y="128"/>
                    <a:pt x="32" y="123"/>
                    <a:pt x="32" y="116"/>
                  </a:cubicBezTo>
                  <a:cubicBezTo>
                    <a:pt x="32" y="56"/>
                    <a:pt x="32" y="56"/>
                    <a:pt x="32" y="56"/>
                  </a:cubicBezTo>
                  <a:cubicBezTo>
                    <a:pt x="37" y="52"/>
                    <a:pt x="40" y="47"/>
                    <a:pt x="40" y="40"/>
                  </a:cubicBezTo>
                  <a:cubicBezTo>
                    <a:pt x="40" y="33"/>
                    <a:pt x="37" y="28"/>
                    <a:pt x="32" y="24"/>
                  </a:cubicBezTo>
                  <a:close/>
                  <a:moveTo>
                    <a:pt x="16" y="12"/>
                  </a:moveTo>
                  <a:cubicBezTo>
                    <a:pt x="16" y="10"/>
                    <a:pt x="18" y="8"/>
                    <a:pt x="20" y="8"/>
                  </a:cubicBezTo>
                  <a:cubicBezTo>
                    <a:pt x="22" y="8"/>
                    <a:pt x="24" y="10"/>
                    <a:pt x="24" y="12"/>
                  </a:cubicBezTo>
                  <a:cubicBezTo>
                    <a:pt x="24" y="20"/>
                    <a:pt x="24" y="20"/>
                    <a:pt x="24" y="20"/>
                  </a:cubicBezTo>
                  <a:cubicBezTo>
                    <a:pt x="23" y="20"/>
                    <a:pt x="21" y="20"/>
                    <a:pt x="20" y="20"/>
                  </a:cubicBezTo>
                  <a:cubicBezTo>
                    <a:pt x="19" y="20"/>
                    <a:pt x="17" y="20"/>
                    <a:pt x="16" y="20"/>
                  </a:cubicBezTo>
                  <a:lnTo>
                    <a:pt x="16" y="12"/>
                  </a:lnTo>
                  <a:close/>
                  <a:moveTo>
                    <a:pt x="24" y="116"/>
                  </a:moveTo>
                  <a:cubicBezTo>
                    <a:pt x="24" y="118"/>
                    <a:pt x="22" y="120"/>
                    <a:pt x="20" y="120"/>
                  </a:cubicBezTo>
                  <a:cubicBezTo>
                    <a:pt x="18" y="120"/>
                    <a:pt x="16" y="118"/>
                    <a:pt x="16" y="116"/>
                  </a:cubicBezTo>
                  <a:cubicBezTo>
                    <a:pt x="16" y="60"/>
                    <a:pt x="16" y="60"/>
                    <a:pt x="16" y="60"/>
                  </a:cubicBezTo>
                  <a:cubicBezTo>
                    <a:pt x="17" y="60"/>
                    <a:pt x="19" y="60"/>
                    <a:pt x="20" y="60"/>
                  </a:cubicBezTo>
                  <a:cubicBezTo>
                    <a:pt x="21" y="60"/>
                    <a:pt x="23" y="60"/>
                    <a:pt x="24" y="60"/>
                  </a:cubicBezTo>
                  <a:lnTo>
                    <a:pt x="24" y="116"/>
                  </a:lnTo>
                  <a:close/>
                  <a:moveTo>
                    <a:pt x="31" y="43"/>
                  </a:moveTo>
                  <a:cubicBezTo>
                    <a:pt x="31" y="44"/>
                    <a:pt x="31" y="44"/>
                    <a:pt x="31" y="44"/>
                  </a:cubicBezTo>
                  <a:cubicBezTo>
                    <a:pt x="31" y="45"/>
                    <a:pt x="30" y="46"/>
                    <a:pt x="30" y="47"/>
                  </a:cubicBezTo>
                  <a:cubicBezTo>
                    <a:pt x="30" y="47"/>
                    <a:pt x="30" y="47"/>
                    <a:pt x="30" y="47"/>
                  </a:cubicBezTo>
                  <a:cubicBezTo>
                    <a:pt x="29" y="48"/>
                    <a:pt x="28" y="49"/>
                    <a:pt x="27" y="50"/>
                  </a:cubicBezTo>
                  <a:cubicBezTo>
                    <a:pt x="27" y="50"/>
                    <a:pt x="27" y="50"/>
                    <a:pt x="27" y="50"/>
                  </a:cubicBezTo>
                  <a:cubicBezTo>
                    <a:pt x="26" y="50"/>
                    <a:pt x="25" y="51"/>
                    <a:pt x="24" y="51"/>
                  </a:cubicBezTo>
                  <a:cubicBezTo>
                    <a:pt x="23" y="52"/>
                    <a:pt x="21" y="52"/>
                    <a:pt x="20" y="52"/>
                  </a:cubicBezTo>
                  <a:cubicBezTo>
                    <a:pt x="19" y="52"/>
                    <a:pt x="17" y="52"/>
                    <a:pt x="16" y="51"/>
                  </a:cubicBezTo>
                  <a:cubicBezTo>
                    <a:pt x="15" y="51"/>
                    <a:pt x="14" y="50"/>
                    <a:pt x="13" y="50"/>
                  </a:cubicBezTo>
                  <a:cubicBezTo>
                    <a:pt x="13" y="50"/>
                    <a:pt x="13" y="50"/>
                    <a:pt x="13" y="50"/>
                  </a:cubicBezTo>
                  <a:cubicBezTo>
                    <a:pt x="12" y="49"/>
                    <a:pt x="11" y="48"/>
                    <a:pt x="10" y="47"/>
                  </a:cubicBezTo>
                  <a:cubicBezTo>
                    <a:pt x="10" y="47"/>
                    <a:pt x="10" y="47"/>
                    <a:pt x="10" y="47"/>
                  </a:cubicBezTo>
                  <a:cubicBezTo>
                    <a:pt x="10" y="46"/>
                    <a:pt x="9" y="45"/>
                    <a:pt x="9" y="44"/>
                  </a:cubicBezTo>
                  <a:cubicBezTo>
                    <a:pt x="9" y="44"/>
                    <a:pt x="9" y="44"/>
                    <a:pt x="9" y="43"/>
                  </a:cubicBezTo>
                  <a:cubicBezTo>
                    <a:pt x="8" y="42"/>
                    <a:pt x="8" y="41"/>
                    <a:pt x="8" y="40"/>
                  </a:cubicBezTo>
                  <a:cubicBezTo>
                    <a:pt x="8" y="39"/>
                    <a:pt x="8" y="38"/>
                    <a:pt x="9" y="37"/>
                  </a:cubicBezTo>
                  <a:cubicBezTo>
                    <a:pt x="9" y="36"/>
                    <a:pt x="9" y="36"/>
                    <a:pt x="9" y="36"/>
                  </a:cubicBezTo>
                  <a:cubicBezTo>
                    <a:pt x="9" y="35"/>
                    <a:pt x="10" y="34"/>
                    <a:pt x="10" y="33"/>
                  </a:cubicBezTo>
                  <a:cubicBezTo>
                    <a:pt x="10" y="33"/>
                    <a:pt x="10" y="33"/>
                    <a:pt x="10" y="33"/>
                  </a:cubicBezTo>
                  <a:cubicBezTo>
                    <a:pt x="11" y="32"/>
                    <a:pt x="12" y="31"/>
                    <a:pt x="13" y="30"/>
                  </a:cubicBezTo>
                  <a:cubicBezTo>
                    <a:pt x="13" y="30"/>
                    <a:pt x="13" y="30"/>
                    <a:pt x="13" y="30"/>
                  </a:cubicBezTo>
                  <a:cubicBezTo>
                    <a:pt x="14" y="30"/>
                    <a:pt x="15" y="29"/>
                    <a:pt x="16" y="29"/>
                  </a:cubicBezTo>
                  <a:cubicBezTo>
                    <a:pt x="17" y="28"/>
                    <a:pt x="19" y="28"/>
                    <a:pt x="20" y="28"/>
                  </a:cubicBezTo>
                  <a:cubicBezTo>
                    <a:pt x="21" y="28"/>
                    <a:pt x="23" y="28"/>
                    <a:pt x="24" y="29"/>
                  </a:cubicBezTo>
                  <a:cubicBezTo>
                    <a:pt x="25" y="29"/>
                    <a:pt x="26" y="30"/>
                    <a:pt x="27" y="30"/>
                  </a:cubicBezTo>
                  <a:cubicBezTo>
                    <a:pt x="27" y="30"/>
                    <a:pt x="27" y="30"/>
                    <a:pt x="27" y="30"/>
                  </a:cubicBezTo>
                  <a:cubicBezTo>
                    <a:pt x="28" y="31"/>
                    <a:pt x="29" y="32"/>
                    <a:pt x="30" y="33"/>
                  </a:cubicBezTo>
                  <a:cubicBezTo>
                    <a:pt x="30" y="33"/>
                    <a:pt x="30" y="33"/>
                    <a:pt x="30" y="33"/>
                  </a:cubicBezTo>
                  <a:cubicBezTo>
                    <a:pt x="30" y="34"/>
                    <a:pt x="31" y="35"/>
                    <a:pt x="31" y="36"/>
                  </a:cubicBezTo>
                  <a:cubicBezTo>
                    <a:pt x="31" y="36"/>
                    <a:pt x="31" y="36"/>
                    <a:pt x="31" y="37"/>
                  </a:cubicBezTo>
                  <a:cubicBezTo>
                    <a:pt x="32" y="38"/>
                    <a:pt x="32" y="39"/>
                    <a:pt x="32" y="40"/>
                  </a:cubicBezTo>
                  <a:cubicBezTo>
                    <a:pt x="32" y="41"/>
                    <a:pt x="32" y="42"/>
                    <a:pt x="31"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3" name="Freeform 59">
              <a:extLst>
                <a:ext uri="{FF2B5EF4-FFF2-40B4-BE49-F238E27FC236}">
                  <a16:creationId xmlns:a16="http://schemas.microsoft.com/office/drawing/2014/main" id="{513DD563-6165-6C1F-9E5C-EC6B9DC5D14A}"/>
                </a:ext>
              </a:extLst>
            </p:cNvPr>
            <p:cNvSpPr>
              <a:spLocks noEditPoints="1"/>
            </p:cNvSpPr>
            <p:nvPr/>
          </p:nvSpPr>
          <p:spPr bwMode="auto">
            <a:xfrm>
              <a:off x="1774554" y="4342379"/>
              <a:ext cx="125420" cy="400024"/>
            </a:xfrm>
            <a:custGeom>
              <a:avLst/>
              <a:gdLst>
                <a:gd name="T0" fmla="*/ 32 w 40"/>
                <a:gd name="T1" fmla="*/ 72 h 128"/>
                <a:gd name="T2" fmla="*/ 32 w 40"/>
                <a:gd name="T3" fmla="*/ 12 h 128"/>
                <a:gd name="T4" fmla="*/ 20 w 40"/>
                <a:gd name="T5" fmla="*/ 0 h 128"/>
                <a:gd name="T6" fmla="*/ 8 w 40"/>
                <a:gd name="T7" fmla="*/ 12 h 128"/>
                <a:gd name="T8" fmla="*/ 8 w 40"/>
                <a:gd name="T9" fmla="*/ 72 h 128"/>
                <a:gd name="T10" fmla="*/ 0 w 40"/>
                <a:gd name="T11" fmla="*/ 88 h 128"/>
                <a:gd name="T12" fmla="*/ 8 w 40"/>
                <a:gd name="T13" fmla="*/ 104 h 128"/>
                <a:gd name="T14" fmla="*/ 8 w 40"/>
                <a:gd name="T15" fmla="*/ 116 h 128"/>
                <a:gd name="T16" fmla="*/ 20 w 40"/>
                <a:gd name="T17" fmla="*/ 128 h 128"/>
                <a:gd name="T18" fmla="*/ 32 w 40"/>
                <a:gd name="T19" fmla="*/ 116 h 128"/>
                <a:gd name="T20" fmla="*/ 32 w 40"/>
                <a:gd name="T21" fmla="*/ 104 h 128"/>
                <a:gd name="T22" fmla="*/ 40 w 40"/>
                <a:gd name="T23" fmla="*/ 88 h 128"/>
                <a:gd name="T24" fmla="*/ 32 w 40"/>
                <a:gd name="T25" fmla="*/ 72 h 128"/>
                <a:gd name="T26" fmla="*/ 16 w 40"/>
                <a:gd name="T27" fmla="*/ 12 h 128"/>
                <a:gd name="T28" fmla="*/ 20 w 40"/>
                <a:gd name="T29" fmla="*/ 8 h 128"/>
                <a:gd name="T30" fmla="*/ 24 w 40"/>
                <a:gd name="T31" fmla="*/ 12 h 128"/>
                <a:gd name="T32" fmla="*/ 24 w 40"/>
                <a:gd name="T33" fmla="*/ 68 h 128"/>
                <a:gd name="T34" fmla="*/ 20 w 40"/>
                <a:gd name="T35" fmla="*/ 68 h 128"/>
                <a:gd name="T36" fmla="*/ 16 w 40"/>
                <a:gd name="T37" fmla="*/ 68 h 128"/>
                <a:gd name="T38" fmla="*/ 16 w 40"/>
                <a:gd name="T39" fmla="*/ 12 h 128"/>
                <a:gd name="T40" fmla="*/ 24 w 40"/>
                <a:gd name="T41" fmla="*/ 116 h 128"/>
                <a:gd name="T42" fmla="*/ 20 w 40"/>
                <a:gd name="T43" fmla="*/ 120 h 128"/>
                <a:gd name="T44" fmla="*/ 16 w 40"/>
                <a:gd name="T45" fmla="*/ 116 h 128"/>
                <a:gd name="T46" fmla="*/ 16 w 40"/>
                <a:gd name="T47" fmla="*/ 108 h 128"/>
                <a:gd name="T48" fmla="*/ 20 w 40"/>
                <a:gd name="T49" fmla="*/ 108 h 128"/>
                <a:gd name="T50" fmla="*/ 24 w 40"/>
                <a:gd name="T51" fmla="*/ 108 h 128"/>
                <a:gd name="T52" fmla="*/ 24 w 40"/>
                <a:gd name="T53" fmla="*/ 116 h 128"/>
                <a:gd name="T54" fmla="*/ 31 w 40"/>
                <a:gd name="T55" fmla="*/ 91 h 128"/>
                <a:gd name="T56" fmla="*/ 31 w 40"/>
                <a:gd name="T57" fmla="*/ 92 h 128"/>
                <a:gd name="T58" fmla="*/ 30 w 40"/>
                <a:gd name="T59" fmla="*/ 95 h 128"/>
                <a:gd name="T60" fmla="*/ 30 w 40"/>
                <a:gd name="T61" fmla="*/ 95 h 128"/>
                <a:gd name="T62" fmla="*/ 27 w 40"/>
                <a:gd name="T63" fmla="*/ 98 h 128"/>
                <a:gd name="T64" fmla="*/ 27 w 40"/>
                <a:gd name="T65" fmla="*/ 98 h 128"/>
                <a:gd name="T66" fmla="*/ 24 w 40"/>
                <a:gd name="T67" fmla="*/ 99 h 128"/>
                <a:gd name="T68" fmla="*/ 20 w 40"/>
                <a:gd name="T69" fmla="*/ 100 h 128"/>
                <a:gd name="T70" fmla="*/ 16 w 40"/>
                <a:gd name="T71" fmla="*/ 99 h 128"/>
                <a:gd name="T72" fmla="*/ 13 w 40"/>
                <a:gd name="T73" fmla="*/ 98 h 128"/>
                <a:gd name="T74" fmla="*/ 13 w 40"/>
                <a:gd name="T75" fmla="*/ 98 h 128"/>
                <a:gd name="T76" fmla="*/ 10 w 40"/>
                <a:gd name="T77" fmla="*/ 95 h 128"/>
                <a:gd name="T78" fmla="*/ 10 w 40"/>
                <a:gd name="T79" fmla="*/ 95 h 128"/>
                <a:gd name="T80" fmla="*/ 9 w 40"/>
                <a:gd name="T81" fmla="*/ 92 h 128"/>
                <a:gd name="T82" fmla="*/ 9 w 40"/>
                <a:gd name="T83" fmla="*/ 91 h 128"/>
                <a:gd name="T84" fmla="*/ 8 w 40"/>
                <a:gd name="T85" fmla="*/ 88 h 128"/>
                <a:gd name="T86" fmla="*/ 9 w 40"/>
                <a:gd name="T87" fmla="*/ 85 h 128"/>
                <a:gd name="T88" fmla="*/ 9 w 40"/>
                <a:gd name="T89" fmla="*/ 84 h 128"/>
                <a:gd name="T90" fmla="*/ 10 w 40"/>
                <a:gd name="T91" fmla="*/ 81 h 128"/>
                <a:gd name="T92" fmla="*/ 10 w 40"/>
                <a:gd name="T93" fmla="*/ 81 h 128"/>
                <a:gd name="T94" fmla="*/ 13 w 40"/>
                <a:gd name="T95" fmla="*/ 78 h 128"/>
                <a:gd name="T96" fmla="*/ 13 w 40"/>
                <a:gd name="T97" fmla="*/ 78 h 128"/>
                <a:gd name="T98" fmla="*/ 16 w 40"/>
                <a:gd name="T99" fmla="*/ 77 h 128"/>
                <a:gd name="T100" fmla="*/ 20 w 40"/>
                <a:gd name="T101" fmla="*/ 76 h 128"/>
                <a:gd name="T102" fmla="*/ 24 w 40"/>
                <a:gd name="T103" fmla="*/ 77 h 128"/>
                <a:gd name="T104" fmla="*/ 27 w 40"/>
                <a:gd name="T105" fmla="*/ 78 h 128"/>
                <a:gd name="T106" fmla="*/ 27 w 40"/>
                <a:gd name="T107" fmla="*/ 78 h 128"/>
                <a:gd name="T108" fmla="*/ 30 w 40"/>
                <a:gd name="T109" fmla="*/ 81 h 128"/>
                <a:gd name="T110" fmla="*/ 30 w 40"/>
                <a:gd name="T111" fmla="*/ 81 h 128"/>
                <a:gd name="T112" fmla="*/ 31 w 40"/>
                <a:gd name="T113" fmla="*/ 84 h 128"/>
                <a:gd name="T114" fmla="*/ 31 w 40"/>
                <a:gd name="T115" fmla="*/ 85 h 128"/>
                <a:gd name="T116" fmla="*/ 32 w 40"/>
                <a:gd name="T117" fmla="*/ 88 h 128"/>
                <a:gd name="T118" fmla="*/ 31 w 40"/>
                <a:gd name="T119" fmla="*/ 91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0" h="128">
                  <a:moveTo>
                    <a:pt x="32" y="72"/>
                  </a:moveTo>
                  <a:cubicBezTo>
                    <a:pt x="32" y="12"/>
                    <a:pt x="32" y="12"/>
                    <a:pt x="32" y="12"/>
                  </a:cubicBezTo>
                  <a:cubicBezTo>
                    <a:pt x="32" y="5"/>
                    <a:pt x="27" y="0"/>
                    <a:pt x="20" y="0"/>
                  </a:cubicBezTo>
                  <a:cubicBezTo>
                    <a:pt x="13" y="0"/>
                    <a:pt x="8" y="5"/>
                    <a:pt x="8" y="12"/>
                  </a:cubicBezTo>
                  <a:cubicBezTo>
                    <a:pt x="8" y="72"/>
                    <a:pt x="8" y="72"/>
                    <a:pt x="8" y="72"/>
                  </a:cubicBezTo>
                  <a:cubicBezTo>
                    <a:pt x="3" y="76"/>
                    <a:pt x="0" y="81"/>
                    <a:pt x="0" y="88"/>
                  </a:cubicBezTo>
                  <a:cubicBezTo>
                    <a:pt x="0" y="95"/>
                    <a:pt x="3" y="100"/>
                    <a:pt x="8" y="104"/>
                  </a:cubicBezTo>
                  <a:cubicBezTo>
                    <a:pt x="8" y="116"/>
                    <a:pt x="8" y="116"/>
                    <a:pt x="8" y="116"/>
                  </a:cubicBezTo>
                  <a:cubicBezTo>
                    <a:pt x="8" y="123"/>
                    <a:pt x="13" y="128"/>
                    <a:pt x="20" y="128"/>
                  </a:cubicBezTo>
                  <a:cubicBezTo>
                    <a:pt x="27" y="128"/>
                    <a:pt x="32" y="123"/>
                    <a:pt x="32" y="116"/>
                  </a:cubicBezTo>
                  <a:cubicBezTo>
                    <a:pt x="32" y="104"/>
                    <a:pt x="32" y="104"/>
                    <a:pt x="32" y="104"/>
                  </a:cubicBezTo>
                  <a:cubicBezTo>
                    <a:pt x="37" y="100"/>
                    <a:pt x="40" y="95"/>
                    <a:pt x="40" y="88"/>
                  </a:cubicBezTo>
                  <a:cubicBezTo>
                    <a:pt x="40" y="81"/>
                    <a:pt x="37" y="76"/>
                    <a:pt x="32" y="72"/>
                  </a:cubicBezTo>
                  <a:close/>
                  <a:moveTo>
                    <a:pt x="16" y="12"/>
                  </a:moveTo>
                  <a:cubicBezTo>
                    <a:pt x="16" y="10"/>
                    <a:pt x="18" y="8"/>
                    <a:pt x="20" y="8"/>
                  </a:cubicBezTo>
                  <a:cubicBezTo>
                    <a:pt x="22" y="8"/>
                    <a:pt x="24" y="10"/>
                    <a:pt x="24" y="12"/>
                  </a:cubicBezTo>
                  <a:cubicBezTo>
                    <a:pt x="24" y="68"/>
                    <a:pt x="24" y="68"/>
                    <a:pt x="24" y="68"/>
                  </a:cubicBezTo>
                  <a:cubicBezTo>
                    <a:pt x="23" y="68"/>
                    <a:pt x="21" y="68"/>
                    <a:pt x="20" y="68"/>
                  </a:cubicBezTo>
                  <a:cubicBezTo>
                    <a:pt x="19" y="68"/>
                    <a:pt x="17" y="68"/>
                    <a:pt x="16" y="68"/>
                  </a:cubicBezTo>
                  <a:lnTo>
                    <a:pt x="16" y="12"/>
                  </a:lnTo>
                  <a:close/>
                  <a:moveTo>
                    <a:pt x="24" y="116"/>
                  </a:moveTo>
                  <a:cubicBezTo>
                    <a:pt x="24" y="118"/>
                    <a:pt x="22" y="120"/>
                    <a:pt x="20" y="120"/>
                  </a:cubicBezTo>
                  <a:cubicBezTo>
                    <a:pt x="18" y="120"/>
                    <a:pt x="16" y="118"/>
                    <a:pt x="16" y="116"/>
                  </a:cubicBezTo>
                  <a:cubicBezTo>
                    <a:pt x="16" y="108"/>
                    <a:pt x="16" y="108"/>
                    <a:pt x="16" y="108"/>
                  </a:cubicBezTo>
                  <a:cubicBezTo>
                    <a:pt x="17" y="108"/>
                    <a:pt x="19" y="108"/>
                    <a:pt x="20" y="108"/>
                  </a:cubicBezTo>
                  <a:cubicBezTo>
                    <a:pt x="21" y="108"/>
                    <a:pt x="23" y="108"/>
                    <a:pt x="24" y="108"/>
                  </a:cubicBezTo>
                  <a:lnTo>
                    <a:pt x="24" y="116"/>
                  </a:lnTo>
                  <a:close/>
                  <a:moveTo>
                    <a:pt x="31" y="91"/>
                  </a:moveTo>
                  <a:cubicBezTo>
                    <a:pt x="31" y="92"/>
                    <a:pt x="31" y="92"/>
                    <a:pt x="31" y="92"/>
                  </a:cubicBezTo>
                  <a:cubicBezTo>
                    <a:pt x="31" y="93"/>
                    <a:pt x="30" y="94"/>
                    <a:pt x="30" y="95"/>
                  </a:cubicBezTo>
                  <a:cubicBezTo>
                    <a:pt x="30" y="95"/>
                    <a:pt x="30" y="95"/>
                    <a:pt x="30" y="95"/>
                  </a:cubicBezTo>
                  <a:cubicBezTo>
                    <a:pt x="29" y="96"/>
                    <a:pt x="28" y="97"/>
                    <a:pt x="27" y="98"/>
                  </a:cubicBezTo>
                  <a:cubicBezTo>
                    <a:pt x="27" y="98"/>
                    <a:pt x="27" y="98"/>
                    <a:pt x="27" y="98"/>
                  </a:cubicBezTo>
                  <a:cubicBezTo>
                    <a:pt x="26" y="98"/>
                    <a:pt x="25" y="99"/>
                    <a:pt x="24" y="99"/>
                  </a:cubicBezTo>
                  <a:cubicBezTo>
                    <a:pt x="23" y="100"/>
                    <a:pt x="21" y="100"/>
                    <a:pt x="20" y="100"/>
                  </a:cubicBezTo>
                  <a:cubicBezTo>
                    <a:pt x="19" y="100"/>
                    <a:pt x="17" y="100"/>
                    <a:pt x="16" y="99"/>
                  </a:cubicBezTo>
                  <a:cubicBezTo>
                    <a:pt x="15" y="99"/>
                    <a:pt x="14" y="98"/>
                    <a:pt x="13" y="98"/>
                  </a:cubicBezTo>
                  <a:cubicBezTo>
                    <a:pt x="13" y="98"/>
                    <a:pt x="13" y="98"/>
                    <a:pt x="13" y="98"/>
                  </a:cubicBezTo>
                  <a:cubicBezTo>
                    <a:pt x="12" y="97"/>
                    <a:pt x="11" y="96"/>
                    <a:pt x="10" y="95"/>
                  </a:cubicBezTo>
                  <a:cubicBezTo>
                    <a:pt x="10" y="95"/>
                    <a:pt x="10" y="95"/>
                    <a:pt x="10" y="95"/>
                  </a:cubicBezTo>
                  <a:cubicBezTo>
                    <a:pt x="10" y="94"/>
                    <a:pt x="9" y="93"/>
                    <a:pt x="9" y="92"/>
                  </a:cubicBezTo>
                  <a:cubicBezTo>
                    <a:pt x="9" y="92"/>
                    <a:pt x="9" y="92"/>
                    <a:pt x="9" y="91"/>
                  </a:cubicBezTo>
                  <a:cubicBezTo>
                    <a:pt x="8" y="90"/>
                    <a:pt x="8" y="89"/>
                    <a:pt x="8" y="88"/>
                  </a:cubicBezTo>
                  <a:cubicBezTo>
                    <a:pt x="8" y="87"/>
                    <a:pt x="8" y="86"/>
                    <a:pt x="9" y="85"/>
                  </a:cubicBezTo>
                  <a:cubicBezTo>
                    <a:pt x="9" y="84"/>
                    <a:pt x="9" y="84"/>
                    <a:pt x="9" y="84"/>
                  </a:cubicBezTo>
                  <a:cubicBezTo>
                    <a:pt x="9" y="83"/>
                    <a:pt x="10" y="82"/>
                    <a:pt x="10" y="81"/>
                  </a:cubicBezTo>
                  <a:cubicBezTo>
                    <a:pt x="10" y="81"/>
                    <a:pt x="10" y="81"/>
                    <a:pt x="10" y="81"/>
                  </a:cubicBezTo>
                  <a:cubicBezTo>
                    <a:pt x="11" y="80"/>
                    <a:pt x="12" y="79"/>
                    <a:pt x="13" y="78"/>
                  </a:cubicBezTo>
                  <a:cubicBezTo>
                    <a:pt x="13" y="78"/>
                    <a:pt x="13" y="78"/>
                    <a:pt x="13" y="78"/>
                  </a:cubicBezTo>
                  <a:cubicBezTo>
                    <a:pt x="14" y="78"/>
                    <a:pt x="15" y="77"/>
                    <a:pt x="16" y="77"/>
                  </a:cubicBezTo>
                  <a:cubicBezTo>
                    <a:pt x="17" y="76"/>
                    <a:pt x="19" y="76"/>
                    <a:pt x="20" y="76"/>
                  </a:cubicBezTo>
                  <a:cubicBezTo>
                    <a:pt x="21" y="76"/>
                    <a:pt x="23" y="76"/>
                    <a:pt x="24" y="77"/>
                  </a:cubicBezTo>
                  <a:cubicBezTo>
                    <a:pt x="25" y="77"/>
                    <a:pt x="26" y="78"/>
                    <a:pt x="27" y="78"/>
                  </a:cubicBezTo>
                  <a:cubicBezTo>
                    <a:pt x="27" y="78"/>
                    <a:pt x="27" y="78"/>
                    <a:pt x="27" y="78"/>
                  </a:cubicBezTo>
                  <a:cubicBezTo>
                    <a:pt x="28" y="79"/>
                    <a:pt x="29" y="80"/>
                    <a:pt x="30" y="81"/>
                  </a:cubicBezTo>
                  <a:cubicBezTo>
                    <a:pt x="30" y="81"/>
                    <a:pt x="30" y="81"/>
                    <a:pt x="30" y="81"/>
                  </a:cubicBezTo>
                  <a:cubicBezTo>
                    <a:pt x="30" y="82"/>
                    <a:pt x="31" y="83"/>
                    <a:pt x="31" y="84"/>
                  </a:cubicBezTo>
                  <a:cubicBezTo>
                    <a:pt x="31" y="84"/>
                    <a:pt x="31" y="84"/>
                    <a:pt x="31" y="85"/>
                  </a:cubicBezTo>
                  <a:cubicBezTo>
                    <a:pt x="32" y="86"/>
                    <a:pt x="32" y="87"/>
                    <a:pt x="32" y="88"/>
                  </a:cubicBezTo>
                  <a:cubicBezTo>
                    <a:pt x="32" y="89"/>
                    <a:pt x="32" y="90"/>
                    <a:pt x="31" y="9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sp>
        <p:nvSpPr>
          <p:cNvPr id="76" name="TextBox 23">
            <a:extLst>
              <a:ext uri="{FF2B5EF4-FFF2-40B4-BE49-F238E27FC236}">
                <a16:creationId xmlns:a16="http://schemas.microsoft.com/office/drawing/2014/main" id="{10FE285D-4ADD-D64D-724F-AB30AA3810D7}"/>
              </a:ext>
            </a:extLst>
          </p:cNvPr>
          <p:cNvSpPr txBox="1"/>
          <p:nvPr/>
        </p:nvSpPr>
        <p:spPr>
          <a:xfrm>
            <a:off x="1462750" y="3196127"/>
            <a:ext cx="4932425" cy="646331"/>
          </a:xfrm>
          <a:prstGeom prst="rect">
            <a:avLst/>
          </a:prstGeom>
          <a:noFill/>
        </p:spPr>
        <p:txBody>
          <a:bodyPr wrap="square" lIns="91440" tIns="45720" rIns="91440" bIns="45720" rtlCol="0" anchor="t">
            <a:spAutoFit/>
          </a:bodyPr>
          <a:lstStyle/>
          <a:p>
            <a:r>
              <a:rPr lang="en-ID" dirty="0">
                <a:ea typeface="+mn-lt"/>
                <a:cs typeface="+mn-lt"/>
              </a:rPr>
              <a:t>Prendre </a:t>
            </a:r>
            <a:r>
              <a:rPr lang="en-ID" dirty="0" err="1">
                <a:ea typeface="+mn-lt"/>
                <a:cs typeface="+mn-lt"/>
              </a:rPr>
              <a:t>en</a:t>
            </a:r>
            <a:r>
              <a:rPr lang="en-ID" dirty="0">
                <a:ea typeface="+mn-lt"/>
                <a:cs typeface="+mn-lt"/>
              </a:rPr>
              <a:t> </a:t>
            </a:r>
            <a:r>
              <a:rPr lang="en-ID" dirty="0" err="1">
                <a:ea typeface="+mn-lt"/>
                <a:cs typeface="+mn-lt"/>
              </a:rPr>
              <a:t>compte</a:t>
            </a:r>
            <a:r>
              <a:rPr lang="en-ID" dirty="0">
                <a:ea typeface="+mn-lt"/>
                <a:cs typeface="+mn-lt"/>
              </a:rPr>
              <a:t> </a:t>
            </a:r>
            <a:r>
              <a:rPr lang="en-ID" dirty="0" err="1">
                <a:ea typeface="+mn-lt"/>
                <a:cs typeface="+mn-lt"/>
              </a:rPr>
              <a:t>l’ensemble</a:t>
            </a:r>
            <a:r>
              <a:rPr lang="en-ID" dirty="0">
                <a:ea typeface="+mn-lt"/>
                <a:cs typeface="+mn-lt"/>
              </a:rPr>
              <a:t> les parties </a:t>
            </a:r>
            <a:r>
              <a:rPr lang="en-ID" dirty="0" err="1">
                <a:ea typeface="+mn-lt"/>
                <a:cs typeface="+mn-lt"/>
              </a:rPr>
              <a:t>prenantes</a:t>
            </a:r>
            <a:r>
              <a:rPr lang="en-ID" dirty="0">
                <a:ea typeface="+mn-lt"/>
                <a:cs typeface="+mn-lt"/>
              </a:rPr>
              <a:t> </a:t>
            </a:r>
            <a:r>
              <a:rPr lang="en-ID" dirty="0" err="1">
                <a:ea typeface="+mn-lt"/>
                <a:cs typeface="+mn-lt"/>
              </a:rPr>
              <a:t>suivantes</a:t>
            </a:r>
            <a:r>
              <a:rPr lang="en-ID" dirty="0">
                <a:ea typeface="+mn-lt"/>
                <a:cs typeface="+mn-lt"/>
              </a:rPr>
              <a:t> </a:t>
            </a:r>
            <a:r>
              <a:rPr lang="en-ID">
                <a:ea typeface="+mn-lt"/>
                <a:cs typeface="+mn-lt"/>
              </a:rPr>
              <a:t>: managers </a:t>
            </a:r>
            <a:r>
              <a:rPr lang="en-ID" dirty="0">
                <a:ea typeface="+mn-lt"/>
                <a:cs typeface="+mn-lt"/>
              </a:rPr>
              <a:t>et </a:t>
            </a:r>
            <a:r>
              <a:rPr lang="fr-FR" noProof="1">
                <a:ea typeface="+mn-lt"/>
                <a:cs typeface="+mn-lt"/>
              </a:rPr>
              <a:t>collaborateurs</a:t>
            </a:r>
            <a:endParaRPr lang="fr-FR" noProof="1"/>
          </a:p>
        </p:txBody>
      </p:sp>
      <p:sp>
        <p:nvSpPr>
          <p:cNvPr id="78" name="TextBox 23">
            <a:extLst>
              <a:ext uri="{FF2B5EF4-FFF2-40B4-BE49-F238E27FC236}">
                <a16:creationId xmlns:a16="http://schemas.microsoft.com/office/drawing/2014/main" id="{FA4D8EE8-8A74-2017-B86A-1B6C001A5C28}"/>
              </a:ext>
            </a:extLst>
          </p:cNvPr>
          <p:cNvSpPr txBox="1"/>
          <p:nvPr/>
        </p:nvSpPr>
        <p:spPr>
          <a:xfrm>
            <a:off x="1466207" y="4235198"/>
            <a:ext cx="4547317" cy="369332"/>
          </a:xfrm>
          <a:prstGeom prst="rect">
            <a:avLst/>
          </a:prstGeom>
          <a:noFill/>
        </p:spPr>
        <p:txBody>
          <a:bodyPr wrap="square" lIns="91440" tIns="45720" rIns="91440" bIns="45720" rtlCol="0" anchor="t">
            <a:spAutoFit/>
          </a:bodyPr>
          <a:lstStyle/>
          <a:p>
            <a:r>
              <a:rPr lang="fr-FR" dirty="0">
                <a:ea typeface="+mn-lt"/>
                <a:cs typeface="+mn-lt"/>
              </a:rPr>
              <a:t>Techno libre</a:t>
            </a:r>
            <a:endParaRPr lang="en-ID" dirty="0">
              <a:ea typeface="+mn-lt"/>
              <a:cs typeface="+mn-lt"/>
            </a:endParaRPr>
          </a:p>
        </p:txBody>
      </p:sp>
      <p:sp>
        <p:nvSpPr>
          <p:cNvPr id="80" name="TextBox 23">
            <a:extLst>
              <a:ext uri="{FF2B5EF4-FFF2-40B4-BE49-F238E27FC236}">
                <a16:creationId xmlns:a16="http://schemas.microsoft.com/office/drawing/2014/main" id="{584FCFC6-8462-2BF9-02E9-1AEA23EA763D}"/>
              </a:ext>
            </a:extLst>
          </p:cNvPr>
          <p:cNvSpPr txBox="1"/>
          <p:nvPr/>
        </p:nvSpPr>
        <p:spPr>
          <a:xfrm>
            <a:off x="1466207" y="5249381"/>
            <a:ext cx="4547317" cy="1200329"/>
          </a:xfrm>
          <a:prstGeom prst="rect">
            <a:avLst/>
          </a:prstGeom>
          <a:noFill/>
        </p:spPr>
        <p:txBody>
          <a:bodyPr wrap="square" lIns="91440" tIns="45720" rIns="91440" bIns="45720" rtlCol="0" anchor="t">
            <a:spAutoFit/>
          </a:bodyPr>
          <a:lstStyle/>
          <a:p>
            <a:r>
              <a:rPr lang="fr-FR" dirty="0">
                <a:ea typeface="+mn-lt"/>
                <a:cs typeface="+mn-lt"/>
              </a:rPr>
              <a:t>Les utilisateurs doivent pouvoir renseigner leur moral et le manager afficher une vue « équipes » avec une visualisation permettant la prise de décisions</a:t>
            </a:r>
          </a:p>
        </p:txBody>
      </p:sp>
    </p:spTree>
    <p:extLst>
      <p:ext uri="{BB962C8B-B14F-4D97-AF65-F5344CB8AC3E}">
        <p14:creationId xmlns:p14="http://schemas.microsoft.com/office/powerpoint/2010/main" val="42649001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TextBox 103">
            <a:extLst>
              <a:ext uri="{FF2B5EF4-FFF2-40B4-BE49-F238E27FC236}">
                <a16:creationId xmlns:a16="http://schemas.microsoft.com/office/drawing/2014/main" id="{0A352AE5-9371-45BE-8B9F-0FBD8DB34263}"/>
              </a:ext>
            </a:extLst>
          </p:cNvPr>
          <p:cNvSpPr txBox="1"/>
          <p:nvPr/>
        </p:nvSpPr>
        <p:spPr>
          <a:xfrm>
            <a:off x="5211636" y="2561915"/>
            <a:ext cx="1720848" cy="338554"/>
          </a:xfrm>
          <a:prstGeom prst="rect">
            <a:avLst/>
          </a:prstGeom>
          <a:noFill/>
        </p:spPr>
        <p:txBody>
          <a:bodyPr wrap="square" lIns="91440" tIns="45720" rIns="91440" bIns="45720" rtlCol="0" anchor="t">
            <a:spAutoFit/>
          </a:bodyPr>
          <a:lstStyle/>
          <a:p>
            <a:pPr algn="ctr"/>
            <a:r>
              <a:rPr lang="en-ID" sz="1600" b="1" dirty="0" err="1">
                <a:latin typeface="+mj-lt"/>
              </a:rPr>
              <a:t>Projet</a:t>
            </a:r>
            <a:endParaRPr lang="en-ID" sz="1600" b="1" dirty="0">
              <a:latin typeface="+mj-lt"/>
            </a:endParaRPr>
          </a:p>
        </p:txBody>
      </p:sp>
      <p:sp>
        <p:nvSpPr>
          <p:cNvPr id="80" name="Chevron 25">
            <a:extLst>
              <a:ext uri="{FF2B5EF4-FFF2-40B4-BE49-F238E27FC236}">
                <a16:creationId xmlns:a16="http://schemas.microsoft.com/office/drawing/2014/main" id="{502B6F3E-6CDA-44E8-B2A3-95D9735D77E1}"/>
              </a:ext>
            </a:extLst>
          </p:cNvPr>
          <p:cNvSpPr/>
          <p:nvPr/>
        </p:nvSpPr>
        <p:spPr>
          <a:xfrm>
            <a:off x="9312904" y="3794450"/>
            <a:ext cx="2127437" cy="406400"/>
          </a:xfrm>
          <a:prstGeom prst="chevron">
            <a:avLst>
              <a:gd name="adj" fmla="val 32323"/>
            </a:avLst>
          </a:prstGeom>
          <a:solidFill>
            <a:srgbClr val="7030A0"/>
          </a:solidFill>
          <a:ln w="381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7030A0"/>
              </a:solidFill>
            </a:endParaRPr>
          </a:p>
        </p:txBody>
      </p:sp>
      <p:sp>
        <p:nvSpPr>
          <p:cNvPr id="101" name="Chevron 25">
            <a:extLst>
              <a:ext uri="{FF2B5EF4-FFF2-40B4-BE49-F238E27FC236}">
                <a16:creationId xmlns:a16="http://schemas.microsoft.com/office/drawing/2014/main" id="{2B1B4EAF-FFE0-4C5A-83E6-72F22C43EC9B}"/>
              </a:ext>
            </a:extLst>
          </p:cNvPr>
          <p:cNvSpPr/>
          <p:nvPr/>
        </p:nvSpPr>
        <p:spPr>
          <a:xfrm>
            <a:off x="2891972" y="3794450"/>
            <a:ext cx="6420928" cy="406400"/>
          </a:xfrm>
          <a:prstGeom prst="chevron">
            <a:avLst>
              <a:gd name="adj" fmla="val 32323"/>
            </a:avLst>
          </a:prstGeom>
          <a:solidFill>
            <a:schemeClr val="accent6">
              <a:lumMod val="75000"/>
            </a:schemeClr>
          </a:solidFill>
          <a:ln w="381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chemeClr val="tx1"/>
              </a:solidFill>
            </a:endParaRPr>
          </a:p>
        </p:txBody>
      </p:sp>
      <p:sp>
        <p:nvSpPr>
          <p:cNvPr id="108" name="Chevron 25">
            <a:extLst>
              <a:ext uri="{FF2B5EF4-FFF2-40B4-BE49-F238E27FC236}">
                <a16:creationId xmlns:a16="http://schemas.microsoft.com/office/drawing/2014/main" id="{56751DEC-0C0A-4DC1-8ED1-BFAE593061A8}"/>
              </a:ext>
            </a:extLst>
          </p:cNvPr>
          <p:cNvSpPr/>
          <p:nvPr/>
        </p:nvSpPr>
        <p:spPr>
          <a:xfrm>
            <a:off x="751661" y="3794450"/>
            <a:ext cx="2127437" cy="406400"/>
          </a:xfrm>
          <a:prstGeom prst="chevron">
            <a:avLst>
              <a:gd name="adj" fmla="val 32323"/>
            </a:avLst>
          </a:prstGeom>
          <a:solidFill>
            <a:schemeClr val="accent1"/>
          </a:solidFill>
          <a:ln w="381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rgbClr val="7030A0"/>
              </a:solidFill>
            </a:endParaRPr>
          </a:p>
        </p:txBody>
      </p:sp>
      <p:cxnSp>
        <p:nvCxnSpPr>
          <p:cNvPr id="109" name="Straight Connector 108">
            <a:extLst>
              <a:ext uri="{FF2B5EF4-FFF2-40B4-BE49-F238E27FC236}">
                <a16:creationId xmlns:a16="http://schemas.microsoft.com/office/drawing/2014/main" id="{CDA549EE-3C7B-4D48-B7BC-BECE0F1EC25E}"/>
              </a:ext>
            </a:extLst>
          </p:cNvPr>
          <p:cNvCxnSpPr>
            <a:cxnSpLocks/>
          </p:cNvCxnSpPr>
          <p:nvPr/>
        </p:nvCxnSpPr>
        <p:spPr>
          <a:xfrm flipV="1">
            <a:off x="1815380" y="3676092"/>
            <a:ext cx="0" cy="289584"/>
          </a:xfrm>
          <a:prstGeom prst="line">
            <a:avLst/>
          </a:prstGeom>
          <a:ln w="19050" cmpd="sng">
            <a:solidFill>
              <a:schemeClr val="accent1">
                <a:lumMod val="60000"/>
                <a:lumOff val="40000"/>
              </a:schemeClr>
            </a:solidFill>
            <a:headEnd type="oval"/>
          </a:ln>
          <a:effectLst/>
        </p:spPr>
        <p:style>
          <a:lnRef idx="2">
            <a:schemeClr val="accent1"/>
          </a:lnRef>
          <a:fillRef idx="0">
            <a:schemeClr val="accent1"/>
          </a:fillRef>
          <a:effectRef idx="1">
            <a:schemeClr val="accent1"/>
          </a:effectRef>
          <a:fontRef idx="minor">
            <a:schemeClr val="tx1"/>
          </a:fontRef>
        </p:style>
      </p:cxnSp>
      <p:sp>
        <p:nvSpPr>
          <p:cNvPr id="111" name="TextBox 110">
            <a:extLst>
              <a:ext uri="{FF2B5EF4-FFF2-40B4-BE49-F238E27FC236}">
                <a16:creationId xmlns:a16="http://schemas.microsoft.com/office/drawing/2014/main" id="{2B4384E3-783E-49B7-958A-F6ACF6696E8B}"/>
              </a:ext>
            </a:extLst>
          </p:cNvPr>
          <p:cNvSpPr txBox="1"/>
          <p:nvPr/>
        </p:nvSpPr>
        <p:spPr>
          <a:xfrm>
            <a:off x="606697" y="2557197"/>
            <a:ext cx="2417363" cy="338554"/>
          </a:xfrm>
          <a:prstGeom prst="rect">
            <a:avLst/>
          </a:prstGeom>
          <a:noFill/>
        </p:spPr>
        <p:txBody>
          <a:bodyPr wrap="square" lIns="91440" tIns="45720" rIns="91440" bIns="45720" rtlCol="0" anchor="t">
            <a:spAutoFit/>
          </a:bodyPr>
          <a:lstStyle/>
          <a:p>
            <a:pPr algn="ctr"/>
            <a:r>
              <a:rPr lang="en-ID" sz="1600" b="1" dirty="0">
                <a:latin typeface="+mj-lt"/>
              </a:rPr>
              <a:t>KO</a:t>
            </a:r>
          </a:p>
        </p:txBody>
      </p:sp>
      <p:sp>
        <p:nvSpPr>
          <p:cNvPr id="112" name="Rectangle: Rounded Corners 111">
            <a:extLst>
              <a:ext uri="{FF2B5EF4-FFF2-40B4-BE49-F238E27FC236}">
                <a16:creationId xmlns:a16="http://schemas.microsoft.com/office/drawing/2014/main" id="{3C01A8F5-5178-4662-8DBC-B3268B77085A}"/>
              </a:ext>
            </a:extLst>
          </p:cNvPr>
          <p:cNvSpPr/>
          <p:nvPr/>
        </p:nvSpPr>
        <p:spPr>
          <a:xfrm>
            <a:off x="1500270" y="2973864"/>
            <a:ext cx="630220" cy="63022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13" name="TextBox 112">
            <a:extLst>
              <a:ext uri="{FF2B5EF4-FFF2-40B4-BE49-F238E27FC236}">
                <a16:creationId xmlns:a16="http://schemas.microsoft.com/office/drawing/2014/main" id="{D332305D-391A-4146-A45B-B71254F394D4}"/>
              </a:ext>
            </a:extLst>
          </p:cNvPr>
          <p:cNvSpPr txBox="1"/>
          <p:nvPr/>
        </p:nvSpPr>
        <p:spPr>
          <a:xfrm>
            <a:off x="1332562" y="3035161"/>
            <a:ext cx="965634" cy="523220"/>
          </a:xfrm>
          <a:prstGeom prst="rect">
            <a:avLst/>
          </a:prstGeom>
          <a:noFill/>
        </p:spPr>
        <p:txBody>
          <a:bodyPr wrap="square" lIns="91440" tIns="45720" rIns="91440" bIns="45720" rtlCol="0" anchor="t">
            <a:spAutoFit/>
          </a:bodyPr>
          <a:lstStyle/>
          <a:p>
            <a:pPr algn="ctr"/>
            <a:r>
              <a:rPr lang="en-ID" sz="1400" b="1" dirty="0">
                <a:solidFill>
                  <a:schemeClr val="bg2"/>
                </a:solidFill>
                <a:latin typeface="+mj-lt"/>
              </a:rPr>
              <a:t>13 </a:t>
            </a:r>
            <a:endParaRPr lang="fr-FR" dirty="0">
              <a:solidFill>
                <a:schemeClr val="bg2"/>
              </a:solidFill>
              <a:latin typeface="Source Sans Pro"/>
              <a:ea typeface="Source Sans Pro"/>
            </a:endParaRPr>
          </a:p>
          <a:p>
            <a:pPr algn="ctr"/>
            <a:r>
              <a:rPr lang="en-ID" sz="1400" b="1" dirty="0">
                <a:solidFill>
                  <a:schemeClr val="bg2"/>
                </a:solidFill>
                <a:latin typeface="+mj-lt"/>
              </a:rPr>
              <a:t>Oct</a:t>
            </a:r>
            <a:endParaRPr lang="fr-FR" dirty="0">
              <a:solidFill>
                <a:schemeClr val="bg2"/>
              </a:solidFill>
              <a:ea typeface="Source Sans Pro"/>
            </a:endParaRPr>
          </a:p>
        </p:txBody>
      </p:sp>
      <p:sp>
        <p:nvSpPr>
          <p:cNvPr id="135" name="TextBox 134">
            <a:extLst>
              <a:ext uri="{FF2B5EF4-FFF2-40B4-BE49-F238E27FC236}">
                <a16:creationId xmlns:a16="http://schemas.microsoft.com/office/drawing/2014/main" id="{7BDA4E66-CAB1-4958-A63C-155D622F433E}"/>
              </a:ext>
            </a:extLst>
          </p:cNvPr>
          <p:cNvSpPr txBox="1"/>
          <p:nvPr/>
        </p:nvSpPr>
        <p:spPr>
          <a:xfrm>
            <a:off x="5696528" y="3005395"/>
            <a:ext cx="804900" cy="523220"/>
          </a:xfrm>
          <a:prstGeom prst="rect">
            <a:avLst/>
          </a:prstGeom>
          <a:noFill/>
        </p:spPr>
        <p:txBody>
          <a:bodyPr wrap="square" lIns="91440" tIns="45720" rIns="91440" bIns="45720" rtlCol="0" anchor="t">
            <a:spAutoFit/>
          </a:bodyPr>
          <a:lstStyle/>
          <a:p>
            <a:pPr algn="ctr"/>
            <a:r>
              <a:rPr lang="en-ID" sz="1400" b="1" dirty="0">
                <a:solidFill>
                  <a:schemeClr val="bg2"/>
                </a:solidFill>
                <a:latin typeface="+mj-lt"/>
              </a:rPr>
              <a:t>Fin </a:t>
            </a:r>
            <a:r>
              <a:rPr lang="en-ID" sz="1400" b="1" dirty="0" err="1">
                <a:solidFill>
                  <a:schemeClr val="bg2"/>
                </a:solidFill>
                <a:latin typeface="+mj-lt"/>
              </a:rPr>
              <a:t>nov.</a:t>
            </a:r>
            <a:endParaRPr lang="id-ID" sz="1400" b="1" dirty="0">
              <a:solidFill>
                <a:schemeClr val="bg2"/>
              </a:solidFill>
              <a:latin typeface="+mj-lt"/>
            </a:endParaRPr>
          </a:p>
        </p:txBody>
      </p:sp>
      <p:cxnSp>
        <p:nvCxnSpPr>
          <p:cNvPr id="136" name="Straight Connector 135">
            <a:extLst>
              <a:ext uri="{FF2B5EF4-FFF2-40B4-BE49-F238E27FC236}">
                <a16:creationId xmlns:a16="http://schemas.microsoft.com/office/drawing/2014/main" id="{1484874E-E8EC-4233-BF2E-D943C2281524}"/>
              </a:ext>
            </a:extLst>
          </p:cNvPr>
          <p:cNvCxnSpPr>
            <a:cxnSpLocks/>
          </p:cNvCxnSpPr>
          <p:nvPr/>
        </p:nvCxnSpPr>
        <p:spPr>
          <a:xfrm flipV="1">
            <a:off x="10376622" y="3676092"/>
            <a:ext cx="0" cy="289584"/>
          </a:xfrm>
          <a:prstGeom prst="line">
            <a:avLst/>
          </a:prstGeom>
          <a:ln w="19050" cmpd="sng">
            <a:solidFill>
              <a:schemeClr val="accent1">
                <a:lumMod val="60000"/>
                <a:lumOff val="40000"/>
              </a:schemeClr>
            </a:solidFill>
            <a:headEnd type="oval"/>
          </a:ln>
          <a:effectLst/>
        </p:spPr>
        <p:style>
          <a:lnRef idx="2">
            <a:schemeClr val="accent1"/>
          </a:lnRef>
          <a:fillRef idx="0">
            <a:schemeClr val="accent1"/>
          </a:fillRef>
          <a:effectRef idx="1">
            <a:schemeClr val="accent1"/>
          </a:effectRef>
          <a:fontRef idx="minor">
            <a:schemeClr val="tx1"/>
          </a:fontRef>
        </p:style>
      </p:cxnSp>
      <p:cxnSp>
        <p:nvCxnSpPr>
          <p:cNvPr id="142" name="Straight Connector 141">
            <a:extLst>
              <a:ext uri="{FF2B5EF4-FFF2-40B4-BE49-F238E27FC236}">
                <a16:creationId xmlns:a16="http://schemas.microsoft.com/office/drawing/2014/main" id="{9AC519F9-B83F-44FA-8C65-168F411B3A61}"/>
              </a:ext>
            </a:extLst>
          </p:cNvPr>
          <p:cNvCxnSpPr>
            <a:cxnSpLocks/>
          </p:cNvCxnSpPr>
          <p:nvPr/>
        </p:nvCxnSpPr>
        <p:spPr>
          <a:xfrm>
            <a:off x="6096000" y="3676092"/>
            <a:ext cx="0" cy="262255"/>
          </a:xfrm>
          <a:prstGeom prst="line">
            <a:avLst/>
          </a:prstGeom>
          <a:ln w="19050" cmpd="sng">
            <a:solidFill>
              <a:schemeClr val="accent2">
                <a:lumMod val="60000"/>
                <a:lumOff val="40000"/>
              </a:schemeClr>
            </a:solidFill>
            <a:headEnd type="none"/>
            <a:tailEnd type="oval"/>
          </a:ln>
          <a:effectLst/>
        </p:spPr>
        <p:style>
          <a:lnRef idx="2">
            <a:schemeClr val="accent1"/>
          </a:lnRef>
          <a:fillRef idx="0">
            <a:schemeClr val="accent1"/>
          </a:fillRef>
          <a:effectRef idx="1">
            <a:schemeClr val="accent1"/>
          </a:effectRef>
          <a:fontRef idx="minor">
            <a:schemeClr val="tx1"/>
          </a:fontRef>
        </p:style>
      </p:cxnSp>
      <p:sp>
        <p:nvSpPr>
          <p:cNvPr id="143" name="Rectangle: Rounded Corners 142">
            <a:extLst>
              <a:ext uri="{FF2B5EF4-FFF2-40B4-BE49-F238E27FC236}">
                <a16:creationId xmlns:a16="http://schemas.microsoft.com/office/drawing/2014/main" id="{F15F83F7-8370-4E79-BE7B-24F3E0F5704D}"/>
              </a:ext>
            </a:extLst>
          </p:cNvPr>
          <p:cNvSpPr/>
          <p:nvPr/>
        </p:nvSpPr>
        <p:spPr>
          <a:xfrm>
            <a:off x="5780890" y="2964985"/>
            <a:ext cx="630220" cy="630220"/>
          </a:xfrm>
          <a:prstGeom prst="round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44" name="TextBox 143">
            <a:extLst>
              <a:ext uri="{FF2B5EF4-FFF2-40B4-BE49-F238E27FC236}">
                <a16:creationId xmlns:a16="http://schemas.microsoft.com/office/drawing/2014/main" id="{EAA5C672-B6E2-46E3-8939-260CD062D3C3}"/>
              </a:ext>
            </a:extLst>
          </p:cNvPr>
          <p:cNvSpPr txBox="1"/>
          <p:nvPr/>
        </p:nvSpPr>
        <p:spPr>
          <a:xfrm>
            <a:off x="5767965" y="3110818"/>
            <a:ext cx="656072" cy="338554"/>
          </a:xfrm>
          <a:prstGeom prst="rect">
            <a:avLst/>
          </a:prstGeom>
          <a:noFill/>
        </p:spPr>
        <p:txBody>
          <a:bodyPr wrap="square" lIns="91440" tIns="45720" rIns="91440" bIns="45720" rtlCol="0" anchor="t">
            <a:spAutoFit/>
          </a:bodyPr>
          <a:lstStyle/>
          <a:p>
            <a:pPr algn="ctr"/>
            <a:r>
              <a:rPr lang="id-ID" sz="1600" b="1" dirty="0">
                <a:solidFill>
                  <a:schemeClr val="bg2"/>
                </a:solidFill>
                <a:latin typeface="+mj-lt"/>
              </a:rPr>
              <a:t>-&gt;</a:t>
            </a:r>
          </a:p>
        </p:txBody>
      </p:sp>
      <p:sp>
        <p:nvSpPr>
          <p:cNvPr id="149" name="TextBox 148">
            <a:extLst>
              <a:ext uri="{FF2B5EF4-FFF2-40B4-BE49-F238E27FC236}">
                <a16:creationId xmlns:a16="http://schemas.microsoft.com/office/drawing/2014/main" id="{13717EE6-7CF3-43FD-8B3D-4BBF616F3BFF}"/>
              </a:ext>
            </a:extLst>
          </p:cNvPr>
          <p:cNvSpPr txBox="1"/>
          <p:nvPr/>
        </p:nvSpPr>
        <p:spPr>
          <a:xfrm>
            <a:off x="7908276" y="4541097"/>
            <a:ext cx="656072" cy="338554"/>
          </a:xfrm>
          <a:prstGeom prst="rect">
            <a:avLst/>
          </a:prstGeom>
          <a:noFill/>
        </p:spPr>
        <p:txBody>
          <a:bodyPr wrap="square" lIns="91440" tIns="45720" rIns="91440" bIns="45720" rtlCol="0" anchor="t">
            <a:spAutoFit/>
          </a:bodyPr>
          <a:lstStyle/>
          <a:p>
            <a:pPr algn="ctr"/>
            <a:r>
              <a:rPr lang="en-ID" sz="1600" b="1">
                <a:solidFill>
                  <a:schemeClr val="bg2"/>
                </a:solidFill>
                <a:latin typeface="+mj-lt"/>
              </a:rPr>
              <a:t>-&gt;</a:t>
            </a:r>
            <a:endParaRPr lang="id-ID" sz="1600" b="1">
              <a:solidFill>
                <a:schemeClr val="bg2"/>
              </a:solidFill>
              <a:latin typeface="+mj-lt"/>
            </a:endParaRPr>
          </a:p>
        </p:txBody>
      </p:sp>
      <p:sp>
        <p:nvSpPr>
          <p:cNvPr id="157" name="Graphic 7">
            <a:extLst>
              <a:ext uri="{FF2B5EF4-FFF2-40B4-BE49-F238E27FC236}">
                <a16:creationId xmlns:a16="http://schemas.microsoft.com/office/drawing/2014/main" id="{D1AB01A2-CF5C-4AF6-9F8D-AB6B8565EF92}"/>
              </a:ext>
            </a:extLst>
          </p:cNvPr>
          <p:cNvSpPr/>
          <p:nvPr/>
        </p:nvSpPr>
        <p:spPr>
          <a:xfrm flipV="1">
            <a:off x="10145536" y="5389234"/>
            <a:ext cx="2046466" cy="1468766"/>
          </a:xfrm>
          <a:custGeom>
            <a:avLst/>
            <a:gdLst>
              <a:gd name="connsiteX0" fmla="*/ 35981 w 2530877"/>
              <a:gd name="connsiteY0" fmla="*/ 0 h 1816432"/>
              <a:gd name="connsiteX1" fmla="*/ 2530877 w 2530877"/>
              <a:gd name="connsiteY1" fmla="*/ 0 h 1816432"/>
              <a:gd name="connsiteX2" fmla="*/ 2530877 w 2530877"/>
              <a:gd name="connsiteY2" fmla="*/ 1681635 h 1816432"/>
              <a:gd name="connsiteX3" fmla="*/ 2492375 w 2530877"/>
              <a:gd name="connsiteY3" fmla="*/ 1707250 h 1816432"/>
              <a:gd name="connsiteX4" fmla="*/ 1602895 w 2530877"/>
              <a:gd name="connsiteY4" fmla="*/ 1633587 h 1816432"/>
              <a:gd name="connsiteX5" fmla="*/ 1308243 w 2530877"/>
              <a:gd name="connsiteY5" fmla="*/ 1276322 h 1816432"/>
              <a:gd name="connsiteX6" fmla="*/ 700522 w 2530877"/>
              <a:gd name="connsiteY6" fmla="*/ 1088481 h 1816432"/>
              <a:gd name="connsiteX7" fmla="*/ 120425 w 2530877"/>
              <a:gd name="connsiteY7" fmla="*/ 845393 h 1816432"/>
              <a:gd name="connsiteX8" fmla="*/ 6247 w 2530877"/>
              <a:gd name="connsiteY8" fmla="*/ 254248 h 1816432"/>
              <a:gd name="connsiteX9" fmla="*/ 20289 w 2530877"/>
              <a:gd name="connsiteY9" fmla="*/ 100706 h 1816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30877" h="1816432">
                <a:moveTo>
                  <a:pt x="35981" y="0"/>
                </a:moveTo>
                <a:lnTo>
                  <a:pt x="2530877" y="0"/>
                </a:lnTo>
                <a:lnTo>
                  <a:pt x="2530877" y="1681635"/>
                </a:lnTo>
                <a:lnTo>
                  <a:pt x="2492375" y="1707250"/>
                </a:lnTo>
                <a:cubicBezTo>
                  <a:pt x="2214298" y="1867468"/>
                  <a:pt x="1829408" y="1858260"/>
                  <a:pt x="1602895" y="1633587"/>
                </a:cubicBezTo>
                <a:cubicBezTo>
                  <a:pt x="1492400" y="1524935"/>
                  <a:pt x="1426103" y="1377609"/>
                  <a:pt x="1308243" y="1276322"/>
                </a:cubicBezTo>
                <a:cubicBezTo>
                  <a:pt x="1144341" y="1136362"/>
                  <a:pt x="914145" y="1114263"/>
                  <a:pt x="700522" y="1088481"/>
                </a:cubicBezTo>
                <a:cubicBezTo>
                  <a:pt x="486899" y="1062699"/>
                  <a:pt x="253018" y="1012977"/>
                  <a:pt x="120425" y="845393"/>
                </a:cubicBezTo>
                <a:cubicBezTo>
                  <a:pt x="-6643" y="685177"/>
                  <a:pt x="-8486" y="458662"/>
                  <a:pt x="6247" y="254248"/>
                </a:cubicBezTo>
                <a:cubicBezTo>
                  <a:pt x="9930" y="203144"/>
                  <a:pt x="14304" y="151810"/>
                  <a:pt x="20289" y="100706"/>
                </a:cubicBezTo>
                <a:close/>
              </a:path>
            </a:pathLst>
          </a:custGeom>
          <a:gradFill flip="none" rotWithShape="1">
            <a:gsLst>
              <a:gs pos="0">
                <a:srgbClr val="7030A0">
                  <a:shade val="30000"/>
                  <a:satMod val="115000"/>
                </a:srgbClr>
              </a:gs>
              <a:gs pos="50000">
                <a:srgbClr val="7030A0">
                  <a:shade val="67500"/>
                  <a:satMod val="115000"/>
                </a:srgbClr>
              </a:gs>
              <a:gs pos="100000">
                <a:srgbClr val="7030A0">
                  <a:shade val="100000"/>
                  <a:satMod val="115000"/>
                </a:srgbClr>
              </a:gs>
            </a:gsLst>
            <a:lin ang="0" scaled="1"/>
            <a:tileRect/>
          </a:gradFill>
          <a:ln w="9525" cap="flat">
            <a:noFill/>
            <a:prstDash val="solid"/>
            <a:miter/>
          </a:ln>
        </p:spPr>
        <p:txBody>
          <a:bodyPr rtlCol="0" anchor="ctr"/>
          <a:lstStyle/>
          <a:p>
            <a:endParaRPr lang="en-ID">
              <a:solidFill>
                <a:schemeClr val="tx1"/>
              </a:solidFill>
            </a:endParaRPr>
          </a:p>
        </p:txBody>
      </p:sp>
      <p:sp>
        <p:nvSpPr>
          <p:cNvPr id="6" name="Title 5">
            <a:extLst>
              <a:ext uri="{FF2B5EF4-FFF2-40B4-BE49-F238E27FC236}">
                <a16:creationId xmlns:a16="http://schemas.microsoft.com/office/drawing/2014/main" id="{B074ED6E-CBEA-4C5C-94BF-0E8F371DA1F9}"/>
              </a:ext>
            </a:extLst>
          </p:cNvPr>
          <p:cNvSpPr>
            <a:spLocks noGrp="1"/>
          </p:cNvSpPr>
          <p:nvPr>
            <p:ph type="ctrTitle"/>
          </p:nvPr>
        </p:nvSpPr>
        <p:spPr/>
        <p:txBody>
          <a:bodyPr lIns="91440" tIns="45720" rIns="91440" bIns="45720" anchor="ctr"/>
          <a:lstStyle/>
          <a:p>
            <a:r>
              <a:rPr lang="en-ID" dirty="0">
                <a:solidFill>
                  <a:srgbClr val="7030A0"/>
                </a:solidFill>
              </a:rPr>
              <a:t>Timeline</a:t>
            </a:r>
            <a:endParaRPr lang="fr-FR" dirty="0">
              <a:solidFill>
                <a:srgbClr val="7030A0"/>
              </a:solidFill>
            </a:endParaRPr>
          </a:p>
        </p:txBody>
      </p:sp>
      <p:sp>
        <p:nvSpPr>
          <p:cNvPr id="36" name="Graphic 7">
            <a:extLst>
              <a:ext uri="{FF2B5EF4-FFF2-40B4-BE49-F238E27FC236}">
                <a16:creationId xmlns:a16="http://schemas.microsoft.com/office/drawing/2014/main" id="{39D8F828-D962-4C57-904D-684C8D0348DB}"/>
              </a:ext>
            </a:extLst>
          </p:cNvPr>
          <p:cNvSpPr/>
          <p:nvPr/>
        </p:nvSpPr>
        <p:spPr>
          <a:xfrm flipH="1">
            <a:off x="0" y="0"/>
            <a:ext cx="2046466" cy="1468766"/>
          </a:xfrm>
          <a:custGeom>
            <a:avLst/>
            <a:gdLst>
              <a:gd name="connsiteX0" fmla="*/ 35981 w 2530877"/>
              <a:gd name="connsiteY0" fmla="*/ 0 h 1816432"/>
              <a:gd name="connsiteX1" fmla="*/ 2530877 w 2530877"/>
              <a:gd name="connsiteY1" fmla="*/ 0 h 1816432"/>
              <a:gd name="connsiteX2" fmla="*/ 2530877 w 2530877"/>
              <a:gd name="connsiteY2" fmla="*/ 1681635 h 1816432"/>
              <a:gd name="connsiteX3" fmla="*/ 2492375 w 2530877"/>
              <a:gd name="connsiteY3" fmla="*/ 1707250 h 1816432"/>
              <a:gd name="connsiteX4" fmla="*/ 1602895 w 2530877"/>
              <a:gd name="connsiteY4" fmla="*/ 1633587 h 1816432"/>
              <a:gd name="connsiteX5" fmla="*/ 1308243 w 2530877"/>
              <a:gd name="connsiteY5" fmla="*/ 1276322 h 1816432"/>
              <a:gd name="connsiteX6" fmla="*/ 700522 w 2530877"/>
              <a:gd name="connsiteY6" fmla="*/ 1088481 h 1816432"/>
              <a:gd name="connsiteX7" fmla="*/ 120425 w 2530877"/>
              <a:gd name="connsiteY7" fmla="*/ 845393 h 1816432"/>
              <a:gd name="connsiteX8" fmla="*/ 6247 w 2530877"/>
              <a:gd name="connsiteY8" fmla="*/ 254248 h 1816432"/>
              <a:gd name="connsiteX9" fmla="*/ 20289 w 2530877"/>
              <a:gd name="connsiteY9" fmla="*/ 100706 h 1816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30877" h="1816432">
                <a:moveTo>
                  <a:pt x="35981" y="0"/>
                </a:moveTo>
                <a:lnTo>
                  <a:pt x="2530877" y="0"/>
                </a:lnTo>
                <a:lnTo>
                  <a:pt x="2530877" y="1681635"/>
                </a:lnTo>
                <a:lnTo>
                  <a:pt x="2492375" y="1707250"/>
                </a:lnTo>
                <a:cubicBezTo>
                  <a:pt x="2214298" y="1867468"/>
                  <a:pt x="1829408" y="1858260"/>
                  <a:pt x="1602895" y="1633587"/>
                </a:cubicBezTo>
                <a:cubicBezTo>
                  <a:pt x="1492400" y="1524935"/>
                  <a:pt x="1426103" y="1377609"/>
                  <a:pt x="1308243" y="1276322"/>
                </a:cubicBezTo>
                <a:cubicBezTo>
                  <a:pt x="1144341" y="1136362"/>
                  <a:pt x="914145" y="1114263"/>
                  <a:pt x="700522" y="1088481"/>
                </a:cubicBezTo>
                <a:cubicBezTo>
                  <a:pt x="486899" y="1062699"/>
                  <a:pt x="253018" y="1012977"/>
                  <a:pt x="120425" y="845393"/>
                </a:cubicBezTo>
                <a:cubicBezTo>
                  <a:pt x="-6643" y="685177"/>
                  <a:pt x="-8486" y="458662"/>
                  <a:pt x="6247" y="254248"/>
                </a:cubicBezTo>
                <a:cubicBezTo>
                  <a:pt x="9930" y="203144"/>
                  <a:pt x="14304" y="151810"/>
                  <a:pt x="20289" y="100706"/>
                </a:cubicBezTo>
                <a:close/>
              </a:path>
            </a:pathLst>
          </a:custGeom>
          <a:gradFill flip="none" rotWithShape="1">
            <a:gsLst>
              <a:gs pos="0">
                <a:srgbClr val="7030A0">
                  <a:shade val="30000"/>
                  <a:satMod val="115000"/>
                </a:srgbClr>
              </a:gs>
              <a:gs pos="50000">
                <a:srgbClr val="7030A0">
                  <a:shade val="67500"/>
                  <a:satMod val="115000"/>
                </a:srgbClr>
              </a:gs>
              <a:gs pos="100000">
                <a:srgbClr val="7030A0">
                  <a:shade val="100000"/>
                  <a:satMod val="115000"/>
                </a:srgbClr>
              </a:gs>
            </a:gsLst>
            <a:lin ang="0" scaled="1"/>
            <a:tileRect/>
          </a:gradFill>
          <a:ln w="9525" cap="flat">
            <a:noFill/>
            <a:prstDash val="solid"/>
            <a:miter/>
          </a:ln>
        </p:spPr>
        <p:txBody>
          <a:bodyPr rtlCol="0" anchor="ctr"/>
          <a:lstStyle/>
          <a:p>
            <a:endParaRPr lang="en-ID">
              <a:solidFill>
                <a:schemeClr val="tx1"/>
              </a:solidFill>
            </a:endParaRPr>
          </a:p>
        </p:txBody>
      </p:sp>
      <p:grpSp>
        <p:nvGrpSpPr>
          <p:cNvPr id="63" name="Group 62">
            <a:extLst>
              <a:ext uri="{FF2B5EF4-FFF2-40B4-BE49-F238E27FC236}">
                <a16:creationId xmlns:a16="http://schemas.microsoft.com/office/drawing/2014/main" id="{20783510-EEFD-4769-8E5B-B12A75C5CDE6}"/>
              </a:ext>
            </a:extLst>
          </p:cNvPr>
          <p:cNvGrpSpPr/>
          <p:nvPr/>
        </p:nvGrpSpPr>
        <p:grpSpPr>
          <a:xfrm>
            <a:off x="119336" y="5858027"/>
            <a:ext cx="1053324" cy="883341"/>
            <a:chOff x="4445285" y="4264585"/>
            <a:chExt cx="1053324" cy="883341"/>
          </a:xfrm>
          <a:gradFill>
            <a:gsLst>
              <a:gs pos="0">
                <a:schemeClr val="accent1">
                  <a:alpha val="45000"/>
                </a:schemeClr>
              </a:gs>
              <a:gs pos="100000">
                <a:schemeClr val="accent2">
                  <a:alpha val="45000"/>
                </a:schemeClr>
              </a:gs>
            </a:gsLst>
            <a:lin ang="0" scaled="1"/>
          </a:gradFill>
        </p:grpSpPr>
        <p:sp>
          <p:nvSpPr>
            <p:cNvPr id="64" name="Oval 63">
              <a:extLst>
                <a:ext uri="{FF2B5EF4-FFF2-40B4-BE49-F238E27FC236}">
                  <a16:creationId xmlns:a16="http://schemas.microsoft.com/office/drawing/2014/main" id="{9162C546-7208-4A88-B758-E505EC02C11D}"/>
                </a:ext>
              </a:extLst>
            </p:cNvPr>
            <p:cNvSpPr/>
            <p:nvPr/>
          </p:nvSpPr>
          <p:spPr>
            <a:xfrm>
              <a:off x="5426609" y="5075926"/>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65" name="Oval 64">
              <a:extLst>
                <a:ext uri="{FF2B5EF4-FFF2-40B4-BE49-F238E27FC236}">
                  <a16:creationId xmlns:a16="http://schemas.microsoft.com/office/drawing/2014/main" id="{8227BF67-BA52-41C7-A43F-D4DB273D2032}"/>
                </a:ext>
              </a:extLst>
            </p:cNvPr>
            <p:cNvSpPr/>
            <p:nvPr/>
          </p:nvSpPr>
          <p:spPr>
            <a:xfrm>
              <a:off x="5099501" y="5075926"/>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66" name="Oval 65">
              <a:extLst>
                <a:ext uri="{FF2B5EF4-FFF2-40B4-BE49-F238E27FC236}">
                  <a16:creationId xmlns:a16="http://schemas.microsoft.com/office/drawing/2014/main" id="{84BB56F9-0FD3-4219-B439-069D323C4B43}"/>
                </a:ext>
              </a:extLst>
            </p:cNvPr>
            <p:cNvSpPr/>
            <p:nvPr/>
          </p:nvSpPr>
          <p:spPr>
            <a:xfrm>
              <a:off x="4772393" y="5075926"/>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67" name="Oval 66">
              <a:extLst>
                <a:ext uri="{FF2B5EF4-FFF2-40B4-BE49-F238E27FC236}">
                  <a16:creationId xmlns:a16="http://schemas.microsoft.com/office/drawing/2014/main" id="{B2077A14-AB66-4A88-B920-B08F65131557}"/>
                </a:ext>
              </a:extLst>
            </p:cNvPr>
            <p:cNvSpPr/>
            <p:nvPr/>
          </p:nvSpPr>
          <p:spPr>
            <a:xfrm>
              <a:off x="4445285" y="5075926"/>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68" name="Oval 67">
              <a:extLst>
                <a:ext uri="{FF2B5EF4-FFF2-40B4-BE49-F238E27FC236}">
                  <a16:creationId xmlns:a16="http://schemas.microsoft.com/office/drawing/2014/main" id="{5EFA6BA3-90CC-404E-8336-5DBF9878FEE4}"/>
                </a:ext>
              </a:extLst>
            </p:cNvPr>
            <p:cNvSpPr/>
            <p:nvPr/>
          </p:nvSpPr>
          <p:spPr>
            <a:xfrm>
              <a:off x="5426609" y="4805479"/>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69" name="Oval 68">
              <a:extLst>
                <a:ext uri="{FF2B5EF4-FFF2-40B4-BE49-F238E27FC236}">
                  <a16:creationId xmlns:a16="http://schemas.microsoft.com/office/drawing/2014/main" id="{EE0D2D45-77E1-4A98-AFB4-87D1FAE9807B}"/>
                </a:ext>
              </a:extLst>
            </p:cNvPr>
            <p:cNvSpPr/>
            <p:nvPr/>
          </p:nvSpPr>
          <p:spPr>
            <a:xfrm>
              <a:off x="5099501" y="4805479"/>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70" name="Oval 69">
              <a:extLst>
                <a:ext uri="{FF2B5EF4-FFF2-40B4-BE49-F238E27FC236}">
                  <a16:creationId xmlns:a16="http://schemas.microsoft.com/office/drawing/2014/main" id="{8129AA75-6176-4708-A99F-98AFA8F203A6}"/>
                </a:ext>
              </a:extLst>
            </p:cNvPr>
            <p:cNvSpPr/>
            <p:nvPr/>
          </p:nvSpPr>
          <p:spPr>
            <a:xfrm>
              <a:off x="4772393" y="4805479"/>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71" name="Oval 70">
              <a:extLst>
                <a:ext uri="{FF2B5EF4-FFF2-40B4-BE49-F238E27FC236}">
                  <a16:creationId xmlns:a16="http://schemas.microsoft.com/office/drawing/2014/main" id="{6E33A252-B00E-4051-B1ED-CF4780829C17}"/>
                </a:ext>
              </a:extLst>
            </p:cNvPr>
            <p:cNvSpPr/>
            <p:nvPr/>
          </p:nvSpPr>
          <p:spPr>
            <a:xfrm>
              <a:off x="4445285" y="4805479"/>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72" name="Oval 71">
              <a:extLst>
                <a:ext uri="{FF2B5EF4-FFF2-40B4-BE49-F238E27FC236}">
                  <a16:creationId xmlns:a16="http://schemas.microsoft.com/office/drawing/2014/main" id="{891B3F84-FDBB-441D-BEC9-3EC5CE752CC3}"/>
                </a:ext>
              </a:extLst>
            </p:cNvPr>
            <p:cNvSpPr/>
            <p:nvPr/>
          </p:nvSpPr>
          <p:spPr>
            <a:xfrm>
              <a:off x="5426609" y="4535032"/>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73" name="Oval 72">
              <a:extLst>
                <a:ext uri="{FF2B5EF4-FFF2-40B4-BE49-F238E27FC236}">
                  <a16:creationId xmlns:a16="http://schemas.microsoft.com/office/drawing/2014/main" id="{E83725F3-2A7E-40AA-A98C-13FDCBA43273}"/>
                </a:ext>
              </a:extLst>
            </p:cNvPr>
            <p:cNvSpPr/>
            <p:nvPr/>
          </p:nvSpPr>
          <p:spPr>
            <a:xfrm>
              <a:off x="5099501" y="4535032"/>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74" name="Oval 73">
              <a:extLst>
                <a:ext uri="{FF2B5EF4-FFF2-40B4-BE49-F238E27FC236}">
                  <a16:creationId xmlns:a16="http://schemas.microsoft.com/office/drawing/2014/main" id="{2791BDB5-21F4-4C2B-AED0-19262BCB77A1}"/>
                </a:ext>
              </a:extLst>
            </p:cNvPr>
            <p:cNvSpPr/>
            <p:nvPr/>
          </p:nvSpPr>
          <p:spPr>
            <a:xfrm>
              <a:off x="4772393" y="4535032"/>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75" name="Oval 74">
              <a:extLst>
                <a:ext uri="{FF2B5EF4-FFF2-40B4-BE49-F238E27FC236}">
                  <a16:creationId xmlns:a16="http://schemas.microsoft.com/office/drawing/2014/main" id="{B9E2DDF0-7531-4871-BB5C-D49A595DF781}"/>
                </a:ext>
              </a:extLst>
            </p:cNvPr>
            <p:cNvSpPr/>
            <p:nvPr/>
          </p:nvSpPr>
          <p:spPr>
            <a:xfrm>
              <a:off x="4445285" y="4535032"/>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76" name="Oval 75">
              <a:extLst>
                <a:ext uri="{FF2B5EF4-FFF2-40B4-BE49-F238E27FC236}">
                  <a16:creationId xmlns:a16="http://schemas.microsoft.com/office/drawing/2014/main" id="{D33214EF-4E47-4534-BEBC-F1593E1378A8}"/>
                </a:ext>
              </a:extLst>
            </p:cNvPr>
            <p:cNvSpPr/>
            <p:nvPr/>
          </p:nvSpPr>
          <p:spPr>
            <a:xfrm>
              <a:off x="5426609" y="4264585"/>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77" name="Oval 76">
              <a:extLst>
                <a:ext uri="{FF2B5EF4-FFF2-40B4-BE49-F238E27FC236}">
                  <a16:creationId xmlns:a16="http://schemas.microsoft.com/office/drawing/2014/main" id="{F48F6ECF-B558-4F2D-AE8B-882A819C7576}"/>
                </a:ext>
              </a:extLst>
            </p:cNvPr>
            <p:cNvSpPr/>
            <p:nvPr/>
          </p:nvSpPr>
          <p:spPr>
            <a:xfrm>
              <a:off x="5099501" y="4264585"/>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78" name="Oval 77">
              <a:extLst>
                <a:ext uri="{FF2B5EF4-FFF2-40B4-BE49-F238E27FC236}">
                  <a16:creationId xmlns:a16="http://schemas.microsoft.com/office/drawing/2014/main" id="{1742ED92-29FC-43D7-A6B7-67DC0E176CF3}"/>
                </a:ext>
              </a:extLst>
            </p:cNvPr>
            <p:cNvSpPr/>
            <p:nvPr/>
          </p:nvSpPr>
          <p:spPr>
            <a:xfrm>
              <a:off x="4772393" y="4264585"/>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79" name="Oval 78">
              <a:extLst>
                <a:ext uri="{FF2B5EF4-FFF2-40B4-BE49-F238E27FC236}">
                  <a16:creationId xmlns:a16="http://schemas.microsoft.com/office/drawing/2014/main" id="{C764E9FE-CDEA-4A63-A4DF-137FC337B1B9}"/>
                </a:ext>
              </a:extLst>
            </p:cNvPr>
            <p:cNvSpPr/>
            <p:nvPr/>
          </p:nvSpPr>
          <p:spPr>
            <a:xfrm>
              <a:off x="4445285" y="4264585"/>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grpSp>
        <p:nvGrpSpPr>
          <p:cNvPr id="81" name="Group 80">
            <a:extLst>
              <a:ext uri="{FF2B5EF4-FFF2-40B4-BE49-F238E27FC236}">
                <a16:creationId xmlns:a16="http://schemas.microsoft.com/office/drawing/2014/main" id="{03BB21C0-6D1A-4F8B-B79C-DD7F7CB8925D}"/>
              </a:ext>
            </a:extLst>
          </p:cNvPr>
          <p:cNvGrpSpPr/>
          <p:nvPr/>
        </p:nvGrpSpPr>
        <p:grpSpPr>
          <a:xfrm>
            <a:off x="11019340" y="116632"/>
            <a:ext cx="1053324" cy="883341"/>
            <a:chOff x="4445285" y="4264585"/>
            <a:chExt cx="1053324" cy="883341"/>
          </a:xfrm>
          <a:gradFill>
            <a:gsLst>
              <a:gs pos="0">
                <a:schemeClr val="accent1">
                  <a:alpha val="45000"/>
                </a:schemeClr>
              </a:gs>
              <a:gs pos="100000">
                <a:schemeClr val="accent2">
                  <a:alpha val="45000"/>
                </a:schemeClr>
              </a:gs>
            </a:gsLst>
            <a:lin ang="0" scaled="1"/>
          </a:gradFill>
        </p:grpSpPr>
        <p:sp>
          <p:nvSpPr>
            <p:cNvPr id="82" name="Oval 81">
              <a:extLst>
                <a:ext uri="{FF2B5EF4-FFF2-40B4-BE49-F238E27FC236}">
                  <a16:creationId xmlns:a16="http://schemas.microsoft.com/office/drawing/2014/main" id="{8918E841-608D-44DB-A398-D8CD364A7060}"/>
                </a:ext>
              </a:extLst>
            </p:cNvPr>
            <p:cNvSpPr/>
            <p:nvPr/>
          </p:nvSpPr>
          <p:spPr>
            <a:xfrm>
              <a:off x="5426609" y="5075926"/>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83" name="Oval 82">
              <a:extLst>
                <a:ext uri="{FF2B5EF4-FFF2-40B4-BE49-F238E27FC236}">
                  <a16:creationId xmlns:a16="http://schemas.microsoft.com/office/drawing/2014/main" id="{DC4A269E-CFCE-42D7-8394-3438C81FEE1E}"/>
                </a:ext>
              </a:extLst>
            </p:cNvPr>
            <p:cNvSpPr/>
            <p:nvPr/>
          </p:nvSpPr>
          <p:spPr>
            <a:xfrm>
              <a:off x="5099501" y="5075926"/>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84" name="Oval 83">
              <a:extLst>
                <a:ext uri="{FF2B5EF4-FFF2-40B4-BE49-F238E27FC236}">
                  <a16:creationId xmlns:a16="http://schemas.microsoft.com/office/drawing/2014/main" id="{8DDDA2C5-7178-4166-A040-1C6B2DE7AD02}"/>
                </a:ext>
              </a:extLst>
            </p:cNvPr>
            <p:cNvSpPr/>
            <p:nvPr/>
          </p:nvSpPr>
          <p:spPr>
            <a:xfrm>
              <a:off x="4772393" y="5075926"/>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85" name="Oval 84">
              <a:extLst>
                <a:ext uri="{FF2B5EF4-FFF2-40B4-BE49-F238E27FC236}">
                  <a16:creationId xmlns:a16="http://schemas.microsoft.com/office/drawing/2014/main" id="{66269638-F421-4FF3-8DDB-673AD04DB56B}"/>
                </a:ext>
              </a:extLst>
            </p:cNvPr>
            <p:cNvSpPr/>
            <p:nvPr/>
          </p:nvSpPr>
          <p:spPr>
            <a:xfrm>
              <a:off x="4445285" y="5075926"/>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86" name="Oval 85">
              <a:extLst>
                <a:ext uri="{FF2B5EF4-FFF2-40B4-BE49-F238E27FC236}">
                  <a16:creationId xmlns:a16="http://schemas.microsoft.com/office/drawing/2014/main" id="{A669E416-DFBD-458C-9A49-B4E525CDBF15}"/>
                </a:ext>
              </a:extLst>
            </p:cNvPr>
            <p:cNvSpPr/>
            <p:nvPr/>
          </p:nvSpPr>
          <p:spPr>
            <a:xfrm>
              <a:off x="5426609" y="4805479"/>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88" name="Oval 87">
              <a:extLst>
                <a:ext uri="{FF2B5EF4-FFF2-40B4-BE49-F238E27FC236}">
                  <a16:creationId xmlns:a16="http://schemas.microsoft.com/office/drawing/2014/main" id="{59D467AF-19AE-4177-8535-253AB8022343}"/>
                </a:ext>
              </a:extLst>
            </p:cNvPr>
            <p:cNvSpPr/>
            <p:nvPr/>
          </p:nvSpPr>
          <p:spPr>
            <a:xfrm>
              <a:off x="5099501" y="4805479"/>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89" name="Oval 88">
              <a:extLst>
                <a:ext uri="{FF2B5EF4-FFF2-40B4-BE49-F238E27FC236}">
                  <a16:creationId xmlns:a16="http://schemas.microsoft.com/office/drawing/2014/main" id="{1B8EBE20-CE88-4963-882C-020AFC5A1D28}"/>
                </a:ext>
              </a:extLst>
            </p:cNvPr>
            <p:cNvSpPr/>
            <p:nvPr/>
          </p:nvSpPr>
          <p:spPr>
            <a:xfrm>
              <a:off x="4772393" y="4805479"/>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90" name="Oval 89">
              <a:extLst>
                <a:ext uri="{FF2B5EF4-FFF2-40B4-BE49-F238E27FC236}">
                  <a16:creationId xmlns:a16="http://schemas.microsoft.com/office/drawing/2014/main" id="{C37EC6B1-7874-4119-9933-0BB0ABDDFC8B}"/>
                </a:ext>
              </a:extLst>
            </p:cNvPr>
            <p:cNvSpPr/>
            <p:nvPr/>
          </p:nvSpPr>
          <p:spPr>
            <a:xfrm>
              <a:off x="4445285" y="4805479"/>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91" name="Oval 90">
              <a:extLst>
                <a:ext uri="{FF2B5EF4-FFF2-40B4-BE49-F238E27FC236}">
                  <a16:creationId xmlns:a16="http://schemas.microsoft.com/office/drawing/2014/main" id="{C6ECE0CF-3C4A-483D-B5BD-A31094D3547A}"/>
                </a:ext>
              </a:extLst>
            </p:cNvPr>
            <p:cNvSpPr/>
            <p:nvPr/>
          </p:nvSpPr>
          <p:spPr>
            <a:xfrm>
              <a:off x="5426609" y="4535032"/>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92" name="Oval 91">
              <a:extLst>
                <a:ext uri="{FF2B5EF4-FFF2-40B4-BE49-F238E27FC236}">
                  <a16:creationId xmlns:a16="http://schemas.microsoft.com/office/drawing/2014/main" id="{788A6A43-46F5-4013-81C3-573C2DAF4A70}"/>
                </a:ext>
              </a:extLst>
            </p:cNvPr>
            <p:cNvSpPr/>
            <p:nvPr/>
          </p:nvSpPr>
          <p:spPr>
            <a:xfrm>
              <a:off x="5099501" y="4535032"/>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93" name="Oval 92">
              <a:extLst>
                <a:ext uri="{FF2B5EF4-FFF2-40B4-BE49-F238E27FC236}">
                  <a16:creationId xmlns:a16="http://schemas.microsoft.com/office/drawing/2014/main" id="{AE47E70A-9761-4C54-9414-F7ECF2069CFD}"/>
                </a:ext>
              </a:extLst>
            </p:cNvPr>
            <p:cNvSpPr/>
            <p:nvPr/>
          </p:nvSpPr>
          <p:spPr>
            <a:xfrm>
              <a:off x="4772393" y="4535032"/>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95" name="Oval 94">
              <a:extLst>
                <a:ext uri="{FF2B5EF4-FFF2-40B4-BE49-F238E27FC236}">
                  <a16:creationId xmlns:a16="http://schemas.microsoft.com/office/drawing/2014/main" id="{7A91CCBF-4EF8-46BA-9D9D-7E53DCD7B214}"/>
                </a:ext>
              </a:extLst>
            </p:cNvPr>
            <p:cNvSpPr/>
            <p:nvPr/>
          </p:nvSpPr>
          <p:spPr>
            <a:xfrm>
              <a:off x="4445285" y="4535032"/>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96" name="Oval 95">
              <a:extLst>
                <a:ext uri="{FF2B5EF4-FFF2-40B4-BE49-F238E27FC236}">
                  <a16:creationId xmlns:a16="http://schemas.microsoft.com/office/drawing/2014/main" id="{34B27635-C348-4682-897F-701C1229F890}"/>
                </a:ext>
              </a:extLst>
            </p:cNvPr>
            <p:cNvSpPr/>
            <p:nvPr/>
          </p:nvSpPr>
          <p:spPr>
            <a:xfrm>
              <a:off x="5426609" y="4264585"/>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97" name="Oval 96">
              <a:extLst>
                <a:ext uri="{FF2B5EF4-FFF2-40B4-BE49-F238E27FC236}">
                  <a16:creationId xmlns:a16="http://schemas.microsoft.com/office/drawing/2014/main" id="{9EBEB881-B915-4696-B2D1-8FD8DE0D27F5}"/>
                </a:ext>
              </a:extLst>
            </p:cNvPr>
            <p:cNvSpPr/>
            <p:nvPr/>
          </p:nvSpPr>
          <p:spPr>
            <a:xfrm>
              <a:off x="5099501" y="4264585"/>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98" name="Oval 97">
              <a:extLst>
                <a:ext uri="{FF2B5EF4-FFF2-40B4-BE49-F238E27FC236}">
                  <a16:creationId xmlns:a16="http://schemas.microsoft.com/office/drawing/2014/main" id="{ACA73ED2-B902-48A5-98F3-ADC8115DC147}"/>
                </a:ext>
              </a:extLst>
            </p:cNvPr>
            <p:cNvSpPr/>
            <p:nvPr/>
          </p:nvSpPr>
          <p:spPr>
            <a:xfrm>
              <a:off x="4772393" y="4264585"/>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99" name="Oval 98">
              <a:extLst>
                <a:ext uri="{FF2B5EF4-FFF2-40B4-BE49-F238E27FC236}">
                  <a16:creationId xmlns:a16="http://schemas.microsoft.com/office/drawing/2014/main" id="{4BB86934-6E64-4F93-8DD4-BB392927CCBF}"/>
                </a:ext>
              </a:extLst>
            </p:cNvPr>
            <p:cNvSpPr/>
            <p:nvPr/>
          </p:nvSpPr>
          <p:spPr>
            <a:xfrm>
              <a:off x="4445285" y="4264585"/>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4" name="Subtitle 34">
            <a:extLst>
              <a:ext uri="{FF2B5EF4-FFF2-40B4-BE49-F238E27FC236}">
                <a16:creationId xmlns:a16="http://schemas.microsoft.com/office/drawing/2014/main" id="{C280800F-1FB2-C599-219B-A08A6867BE54}"/>
              </a:ext>
            </a:extLst>
          </p:cNvPr>
          <p:cNvSpPr>
            <a:spLocks noGrp="1"/>
          </p:cNvSpPr>
          <p:nvPr>
            <p:ph type="subTitle" idx="1"/>
          </p:nvPr>
        </p:nvSpPr>
        <p:spPr>
          <a:xfrm>
            <a:off x="3305944" y="618261"/>
            <a:ext cx="5580112" cy="403026"/>
          </a:xfrm>
        </p:spPr>
        <p:txBody>
          <a:bodyPr lIns="91440" tIns="45720" rIns="91440" bIns="45720" anchor="ctr"/>
          <a:lstStyle/>
          <a:p>
            <a:r>
              <a:rPr lang="en-ID" sz="1600" dirty="0"/>
              <a:t>MOODLY</a:t>
            </a:r>
            <a:endParaRPr lang="fr-FR" sz="1600" dirty="0"/>
          </a:p>
        </p:txBody>
      </p:sp>
      <p:sp>
        <p:nvSpPr>
          <p:cNvPr id="2" name="TextBox 137">
            <a:extLst>
              <a:ext uri="{FF2B5EF4-FFF2-40B4-BE49-F238E27FC236}">
                <a16:creationId xmlns:a16="http://schemas.microsoft.com/office/drawing/2014/main" id="{1CAD7DB4-0514-B3C7-BD13-59D21EF0D328}"/>
              </a:ext>
            </a:extLst>
          </p:cNvPr>
          <p:cNvSpPr txBox="1"/>
          <p:nvPr/>
        </p:nvSpPr>
        <p:spPr>
          <a:xfrm>
            <a:off x="9123101" y="2307773"/>
            <a:ext cx="2417363" cy="584775"/>
          </a:xfrm>
          <a:prstGeom prst="rect">
            <a:avLst/>
          </a:prstGeom>
          <a:noFill/>
        </p:spPr>
        <p:txBody>
          <a:bodyPr wrap="square" lIns="91440" tIns="45720" rIns="91440" bIns="45720" rtlCol="0" anchor="t">
            <a:spAutoFit/>
          </a:bodyPr>
          <a:lstStyle/>
          <a:p>
            <a:pPr algn="ctr"/>
            <a:r>
              <a:rPr lang="en-ID" sz="1600" b="1" dirty="0">
                <a:latin typeface="Montserrat"/>
              </a:rPr>
              <a:t>Livraison :</a:t>
            </a:r>
            <a:br>
              <a:rPr lang="en-ID" sz="1600" b="1" dirty="0">
                <a:latin typeface="Montserrat"/>
              </a:rPr>
            </a:br>
            <a:r>
              <a:rPr lang="en-ID" sz="1600" b="1" dirty="0">
                <a:latin typeface="Montserrat"/>
              </a:rPr>
              <a:t>MVP et </a:t>
            </a:r>
            <a:r>
              <a:rPr lang="en-ID" sz="1600" b="1" dirty="0" err="1">
                <a:latin typeface="Montserrat"/>
              </a:rPr>
              <a:t>Démo</a:t>
            </a:r>
            <a:r>
              <a:rPr lang="en-ID" sz="1600" b="1" dirty="0">
                <a:latin typeface="Montserrat"/>
              </a:rPr>
              <a:t> </a:t>
            </a:r>
            <a:r>
              <a:rPr lang="en-ID" sz="1600" b="1" dirty="0" err="1">
                <a:latin typeface="Montserrat"/>
              </a:rPr>
              <a:t>vidéo</a:t>
            </a:r>
            <a:endParaRPr lang="en-ID" sz="1600" b="1" dirty="0">
              <a:latin typeface="Montserrat"/>
            </a:endParaRPr>
          </a:p>
        </p:txBody>
      </p:sp>
      <p:sp>
        <p:nvSpPr>
          <p:cNvPr id="3" name="Rectangle: Rounded Corners 138">
            <a:extLst>
              <a:ext uri="{FF2B5EF4-FFF2-40B4-BE49-F238E27FC236}">
                <a16:creationId xmlns:a16="http://schemas.microsoft.com/office/drawing/2014/main" id="{692C2187-6225-2645-65EA-08120FED4152}"/>
              </a:ext>
            </a:extLst>
          </p:cNvPr>
          <p:cNvSpPr/>
          <p:nvPr/>
        </p:nvSpPr>
        <p:spPr>
          <a:xfrm>
            <a:off x="10112106" y="2983109"/>
            <a:ext cx="630220" cy="630220"/>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5" name="TextBox 139">
            <a:extLst>
              <a:ext uri="{FF2B5EF4-FFF2-40B4-BE49-F238E27FC236}">
                <a16:creationId xmlns:a16="http://schemas.microsoft.com/office/drawing/2014/main" id="{C2EABE57-BC9F-9DE2-4449-D03D4B08DF6B}"/>
              </a:ext>
            </a:extLst>
          </p:cNvPr>
          <p:cNvSpPr txBox="1"/>
          <p:nvPr/>
        </p:nvSpPr>
        <p:spPr>
          <a:xfrm>
            <a:off x="10036672" y="3016838"/>
            <a:ext cx="781087" cy="584775"/>
          </a:xfrm>
          <a:prstGeom prst="rect">
            <a:avLst/>
          </a:prstGeom>
          <a:noFill/>
        </p:spPr>
        <p:txBody>
          <a:bodyPr wrap="square" lIns="91440" tIns="45720" rIns="91440" bIns="45720" rtlCol="0" anchor="t">
            <a:spAutoFit/>
          </a:bodyPr>
          <a:lstStyle/>
          <a:p>
            <a:pPr algn="ctr"/>
            <a:r>
              <a:rPr lang="en-ID" sz="1600" b="1" dirty="0">
                <a:solidFill>
                  <a:schemeClr val="bg2"/>
                </a:solidFill>
                <a:latin typeface="+mj-lt"/>
              </a:rPr>
              <a:t>23 Oct.</a:t>
            </a:r>
            <a:endParaRPr lang="id-ID" sz="1600" b="1" dirty="0">
              <a:solidFill>
                <a:schemeClr val="bg2"/>
              </a:solidFill>
              <a:latin typeface="+mj-lt"/>
            </a:endParaRPr>
          </a:p>
        </p:txBody>
      </p:sp>
      <p:pic>
        <p:nvPicPr>
          <p:cNvPr id="7" name="Image 6">
            <a:extLst>
              <a:ext uri="{FF2B5EF4-FFF2-40B4-BE49-F238E27FC236}">
                <a16:creationId xmlns:a16="http://schemas.microsoft.com/office/drawing/2014/main" id="{A4FDD042-272A-A7AB-51A9-58F21977D335}"/>
              </a:ext>
            </a:extLst>
          </p:cNvPr>
          <p:cNvPicPr>
            <a:picLocks noChangeAspect="1"/>
          </p:cNvPicPr>
          <p:nvPr/>
        </p:nvPicPr>
        <p:blipFill>
          <a:blip r:embed="rId2"/>
          <a:stretch>
            <a:fillRect/>
          </a:stretch>
        </p:blipFill>
        <p:spPr>
          <a:xfrm>
            <a:off x="4033191" y="4375640"/>
            <a:ext cx="4077738" cy="2293728"/>
          </a:xfrm>
          <a:prstGeom prst="rect">
            <a:avLst/>
          </a:prstGeom>
        </p:spPr>
      </p:pic>
    </p:spTree>
    <p:extLst>
      <p:ext uri="{BB962C8B-B14F-4D97-AF65-F5344CB8AC3E}">
        <p14:creationId xmlns:p14="http://schemas.microsoft.com/office/powerpoint/2010/main" val="20693154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after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additive="base">
                                        <p:cTn id="7" dur="500" fill="hold"/>
                                        <p:tgtEl>
                                          <p:spTgt spid="36"/>
                                        </p:tgtEl>
                                        <p:attrNameLst>
                                          <p:attrName>ppt_x</p:attrName>
                                        </p:attrNameLst>
                                      </p:cBhvr>
                                      <p:tavLst>
                                        <p:tav tm="0">
                                          <p:val>
                                            <p:strVal val="0-#ppt_w/2"/>
                                          </p:val>
                                        </p:tav>
                                        <p:tav tm="100000">
                                          <p:val>
                                            <p:strVal val="#ppt_x"/>
                                          </p:val>
                                        </p:tav>
                                      </p:tavLst>
                                    </p:anim>
                                    <p:anim calcmode="lin" valueType="num">
                                      <p:cBhvr additive="base">
                                        <p:cTn id="8" dur="500" fill="hold"/>
                                        <p:tgtEl>
                                          <p:spTgt spid="36"/>
                                        </p:tgtEl>
                                        <p:attrNameLst>
                                          <p:attrName>ppt_y</p:attrName>
                                        </p:attrNameLst>
                                      </p:cBhvr>
                                      <p:tavLst>
                                        <p:tav tm="0">
                                          <p:val>
                                            <p:strVal val="0-#ppt_h/2"/>
                                          </p:val>
                                        </p:tav>
                                        <p:tav tm="100000">
                                          <p:val>
                                            <p:strVal val="#ppt_y"/>
                                          </p:val>
                                        </p:tav>
                                      </p:tavLst>
                                    </p:anim>
                                  </p:childTnLst>
                                </p:cTn>
                              </p:par>
                              <p:par>
                                <p:cTn id="9" presetID="2" presetClass="entr" presetSubtype="6" fill="hold" grpId="0" nodeType="withEffect">
                                  <p:stCondLst>
                                    <p:cond delay="0"/>
                                  </p:stCondLst>
                                  <p:childTnLst>
                                    <p:set>
                                      <p:cBhvr>
                                        <p:cTn id="10" dur="1" fill="hold">
                                          <p:stCondLst>
                                            <p:cond delay="0"/>
                                          </p:stCondLst>
                                        </p:cTn>
                                        <p:tgtEl>
                                          <p:spTgt spid="157"/>
                                        </p:tgtEl>
                                        <p:attrNameLst>
                                          <p:attrName>style.visibility</p:attrName>
                                        </p:attrNameLst>
                                      </p:cBhvr>
                                      <p:to>
                                        <p:strVal val="visible"/>
                                      </p:to>
                                    </p:set>
                                    <p:anim calcmode="lin" valueType="num">
                                      <p:cBhvr additive="base">
                                        <p:cTn id="11" dur="500" fill="hold"/>
                                        <p:tgtEl>
                                          <p:spTgt spid="157"/>
                                        </p:tgtEl>
                                        <p:attrNameLst>
                                          <p:attrName>ppt_x</p:attrName>
                                        </p:attrNameLst>
                                      </p:cBhvr>
                                      <p:tavLst>
                                        <p:tav tm="0">
                                          <p:val>
                                            <p:strVal val="1+#ppt_w/2"/>
                                          </p:val>
                                        </p:tav>
                                        <p:tav tm="100000">
                                          <p:val>
                                            <p:strVal val="#ppt_x"/>
                                          </p:val>
                                        </p:tav>
                                      </p:tavLst>
                                    </p:anim>
                                    <p:anim calcmode="lin" valueType="num">
                                      <p:cBhvr additive="base">
                                        <p:cTn id="12" dur="500" fill="hold"/>
                                        <p:tgtEl>
                                          <p:spTgt spid="157"/>
                                        </p:tgtEl>
                                        <p:attrNameLst>
                                          <p:attrName>ppt_y</p:attrName>
                                        </p:attrNameLst>
                                      </p:cBhvr>
                                      <p:tavLst>
                                        <p:tav tm="0">
                                          <p:val>
                                            <p:strVal val="1+#ppt_h/2"/>
                                          </p:val>
                                        </p:tav>
                                        <p:tav tm="100000">
                                          <p:val>
                                            <p:strVal val="#ppt_y"/>
                                          </p:val>
                                        </p:tav>
                                      </p:tavLst>
                                    </p:anim>
                                  </p:childTnLst>
                                </p:cTn>
                              </p:par>
                              <p:par>
                                <p:cTn id="13" presetID="10" presetClass="entr" presetSubtype="0" fill="hold" nodeType="withEffect">
                                  <p:stCondLst>
                                    <p:cond delay="0"/>
                                  </p:stCondLst>
                                  <p:childTnLst>
                                    <p:set>
                                      <p:cBhvr>
                                        <p:cTn id="14" dur="1" fill="hold">
                                          <p:stCondLst>
                                            <p:cond delay="0"/>
                                          </p:stCondLst>
                                        </p:cTn>
                                        <p:tgtEl>
                                          <p:spTgt spid="63"/>
                                        </p:tgtEl>
                                        <p:attrNameLst>
                                          <p:attrName>style.visibility</p:attrName>
                                        </p:attrNameLst>
                                      </p:cBhvr>
                                      <p:to>
                                        <p:strVal val="visible"/>
                                      </p:to>
                                    </p:set>
                                    <p:animEffect transition="in" filter="fade">
                                      <p:cBhvr>
                                        <p:cTn id="15" dur="500"/>
                                        <p:tgtEl>
                                          <p:spTgt spid="63"/>
                                        </p:tgtEl>
                                      </p:cBhvr>
                                    </p:animEffect>
                                  </p:childTnLst>
                                </p:cTn>
                              </p:par>
                              <p:par>
                                <p:cTn id="16" presetID="10" presetClass="entr" presetSubtype="0" fill="hold" nodeType="withEffect">
                                  <p:stCondLst>
                                    <p:cond delay="0"/>
                                  </p:stCondLst>
                                  <p:childTnLst>
                                    <p:set>
                                      <p:cBhvr>
                                        <p:cTn id="17" dur="1" fill="hold">
                                          <p:stCondLst>
                                            <p:cond delay="0"/>
                                          </p:stCondLst>
                                        </p:cTn>
                                        <p:tgtEl>
                                          <p:spTgt spid="81"/>
                                        </p:tgtEl>
                                        <p:attrNameLst>
                                          <p:attrName>style.visibility</p:attrName>
                                        </p:attrNameLst>
                                      </p:cBhvr>
                                      <p:to>
                                        <p:strVal val="visible"/>
                                      </p:to>
                                    </p:set>
                                    <p:animEffect transition="in" filter="fade">
                                      <p:cBhvr>
                                        <p:cTn id="18" dur="500"/>
                                        <p:tgtEl>
                                          <p:spTgt spid="81"/>
                                        </p:tgtEl>
                                      </p:cBhvr>
                                    </p:animEffect>
                                  </p:childTnLst>
                                </p:cTn>
                              </p:par>
                            </p:childTnLst>
                          </p:cTn>
                        </p:par>
                        <p:par>
                          <p:cTn id="19" fill="hold">
                            <p:stCondLst>
                              <p:cond delay="500"/>
                            </p:stCondLst>
                            <p:childTnLst>
                              <p:par>
                                <p:cTn id="20" presetID="16" presetClass="entr" presetSubtype="37" fill="hold" grpId="0" nodeType="after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barn(outVertical)">
                                      <p:cBhvr>
                                        <p:cTn id="22" dur="500"/>
                                        <p:tgtEl>
                                          <p:spTgt spid="6"/>
                                        </p:tgtEl>
                                      </p:cBhvr>
                                    </p:animEffect>
                                  </p:childTnLst>
                                </p:cTn>
                              </p:par>
                            </p:childTnLst>
                          </p:cTn>
                        </p:par>
                        <p:par>
                          <p:cTn id="23" fill="hold">
                            <p:stCondLst>
                              <p:cond delay="1000"/>
                            </p:stCondLst>
                            <p:childTnLst>
                              <p:par>
                                <p:cTn id="24" presetID="22" presetClass="entr" presetSubtype="8" fill="hold" grpId="0" nodeType="afterEffect">
                                  <p:stCondLst>
                                    <p:cond delay="0"/>
                                  </p:stCondLst>
                                  <p:childTnLst>
                                    <p:set>
                                      <p:cBhvr>
                                        <p:cTn id="25" dur="1" fill="hold">
                                          <p:stCondLst>
                                            <p:cond delay="0"/>
                                          </p:stCondLst>
                                        </p:cTn>
                                        <p:tgtEl>
                                          <p:spTgt spid="108"/>
                                        </p:tgtEl>
                                        <p:attrNameLst>
                                          <p:attrName>style.visibility</p:attrName>
                                        </p:attrNameLst>
                                      </p:cBhvr>
                                      <p:to>
                                        <p:strVal val="visible"/>
                                      </p:to>
                                    </p:set>
                                    <p:animEffect transition="in" filter="wipe(left)">
                                      <p:cBhvr>
                                        <p:cTn id="26" dur="500"/>
                                        <p:tgtEl>
                                          <p:spTgt spid="108"/>
                                        </p:tgtEl>
                                      </p:cBhvr>
                                    </p:animEffect>
                                  </p:childTnLst>
                                </p:cTn>
                              </p:par>
                            </p:childTnLst>
                          </p:cTn>
                        </p:par>
                        <p:par>
                          <p:cTn id="27" fill="hold">
                            <p:stCondLst>
                              <p:cond delay="1500"/>
                            </p:stCondLst>
                            <p:childTnLst>
                              <p:par>
                                <p:cTn id="28" presetID="22" presetClass="entr" presetSubtype="8" fill="hold" grpId="0" nodeType="afterEffect">
                                  <p:stCondLst>
                                    <p:cond delay="0"/>
                                  </p:stCondLst>
                                  <p:childTnLst>
                                    <p:set>
                                      <p:cBhvr>
                                        <p:cTn id="29" dur="1" fill="hold">
                                          <p:stCondLst>
                                            <p:cond delay="0"/>
                                          </p:stCondLst>
                                        </p:cTn>
                                        <p:tgtEl>
                                          <p:spTgt spid="101"/>
                                        </p:tgtEl>
                                        <p:attrNameLst>
                                          <p:attrName>style.visibility</p:attrName>
                                        </p:attrNameLst>
                                      </p:cBhvr>
                                      <p:to>
                                        <p:strVal val="visible"/>
                                      </p:to>
                                    </p:set>
                                    <p:animEffect transition="in" filter="wipe(left)">
                                      <p:cBhvr>
                                        <p:cTn id="30" dur="500"/>
                                        <p:tgtEl>
                                          <p:spTgt spid="101"/>
                                        </p:tgtEl>
                                      </p:cBhvr>
                                    </p:animEffect>
                                  </p:childTnLst>
                                </p:cTn>
                              </p:par>
                            </p:childTnLst>
                          </p:cTn>
                        </p:par>
                        <p:par>
                          <p:cTn id="31" fill="hold">
                            <p:stCondLst>
                              <p:cond delay="2000"/>
                            </p:stCondLst>
                            <p:childTnLst>
                              <p:par>
                                <p:cTn id="32" presetID="22" presetClass="entr" presetSubtype="8" fill="hold" grpId="0" nodeType="afterEffect">
                                  <p:stCondLst>
                                    <p:cond delay="0"/>
                                  </p:stCondLst>
                                  <p:childTnLst>
                                    <p:set>
                                      <p:cBhvr>
                                        <p:cTn id="33" dur="1" fill="hold">
                                          <p:stCondLst>
                                            <p:cond delay="0"/>
                                          </p:stCondLst>
                                        </p:cTn>
                                        <p:tgtEl>
                                          <p:spTgt spid="80"/>
                                        </p:tgtEl>
                                        <p:attrNameLst>
                                          <p:attrName>style.visibility</p:attrName>
                                        </p:attrNameLst>
                                      </p:cBhvr>
                                      <p:to>
                                        <p:strVal val="visible"/>
                                      </p:to>
                                    </p:set>
                                    <p:animEffect transition="in" filter="wipe(left)">
                                      <p:cBhvr>
                                        <p:cTn id="34" dur="500"/>
                                        <p:tgtEl>
                                          <p:spTgt spid="80"/>
                                        </p:tgtEl>
                                      </p:cBhvr>
                                    </p:animEffect>
                                  </p:childTnLst>
                                </p:cTn>
                              </p:par>
                            </p:childTnLst>
                          </p:cTn>
                        </p:par>
                        <p:par>
                          <p:cTn id="35" fill="hold">
                            <p:stCondLst>
                              <p:cond delay="2500"/>
                            </p:stCondLst>
                            <p:childTnLst>
                              <p:par>
                                <p:cTn id="36" presetID="22" presetClass="entr" presetSubtype="4" fill="hold" nodeType="afterEffect">
                                  <p:stCondLst>
                                    <p:cond delay="0"/>
                                  </p:stCondLst>
                                  <p:childTnLst>
                                    <p:set>
                                      <p:cBhvr>
                                        <p:cTn id="37" dur="1" fill="hold">
                                          <p:stCondLst>
                                            <p:cond delay="0"/>
                                          </p:stCondLst>
                                        </p:cTn>
                                        <p:tgtEl>
                                          <p:spTgt spid="109"/>
                                        </p:tgtEl>
                                        <p:attrNameLst>
                                          <p:attrName>style.visibility</p:attrName>
                                        </p:attrNameLst>
                                      </p:cBhvr>
                                      <p:to>
                                        <p:strVal val="visible"/>
                                      </p:to>
                                    </p:set>
                                    <p:animEffect transition="in" filter="wipe(down)">
                                      <p:cBhvr>
                                        <p:cTn id="38" dur="500"/>
                                        <p:tgtEl>
                                          <p:spTgt spid="109"/>
                                        </p:tgtEl>
                                      </p:cBhvr>
                                    </p:animEffect>
                                  </p:childTnLst>
                                </p:cTn>
                              </p:par>
                            </p:childTnLst>
                          </p:cTn>
                        </p:par>
                        <p:par>
                          <p:cTn id="39" fill="hold">
                            <p:stCondLst>
                              <p:cond delay="3000"/>
                            </p:stCondLst>
                            <p:childTnLst>
                              <p:par>
                                <p:cTn id="40" presetID="53" presetClass="entr" presetSubtype="16" fill="hold" grpId="0" nodeType="afterEffect">
                                  <p:stCondLst>
                                    <p:cond delay="0"/>
                                  </p:stCondLst>
                                  <p:childTnLst>
                                    <p:set>
                                      <p:cBhvr>
                                        <p:cTn id="41" dur="1" fill="hold">
                                          <p:stCondLst>
                                            <p:cond delay="0"/>
                                          </p:stCondLst>
                                        </p:cTn>
                                        <p:tgtEl>
                                          <p:spTgt spid="112"/>
                                        </p:tgtEl>
                                        <p:attrNameLst>
                                          <p:attrName>style.visibility</p:attrName>
                                        </p:attrNameLst>
                                      </p:cBhvr>
                                      <p:to>
                                        <p:strVal val="visible"/>
                                      </p:to>
                                    </p:set>
                                    <p:anim calcmode="lin" valueType="num">
                                      <p:cBhvr>
                                        <p:cTn id="42" dur="500" fill="hold"/>
                                        <p:tgtEl>
                                          <p:spTgt spid="112"/>
                                        </p:tgtEl>
                                        <p:attrNameLst>
                                          <p:attrName>ppt_w</p:attrName>
                                        </p:attrNameLst>
                                      </p:cBhvr>
                                      <p:tavLst>
                                        <p:tav tm="0">
                                          <p:val>
                                            <p:fltVal val="0"/>
                                          </p:val>
                                        </p:tav>
                                        <p:tav tm="100000">
                                          <p:val>
                                            <p:strVal val="#ppt_w"/>
                                          </p:val>
                                        </p:tav>
                                      </p:tavLst>
                                    </p:anim>
                                    <p:anim calcmode="lin" valueType="num">
                                      <p:cBhvr>
                                        <p:cTn id="43" dur="500" fill="hold"/>
                                        <p:tgtEl>
                                          <p:spTgt spid="112"/>
                                        </p:tgtEl>
                                        <p:attrNameLst>
                                          <p:attrName>ppt_h</p:attrName>
                                        </p:attrNameLst>
                                      </p:cBhvr>
                                      <p:tavLst>
                                        <p:tav tm="0">
                                          <p:val>
                                            <p:fltVal val="0"/>
                                          </p:val>
                                        </p:tav>
                                        <p:tav tm="100000">
                                          <p:val>
                                            <p:strVal val="#ppt_h"/>
                                          </p:val>
                                        </p:tav>
                                      </p:tavLst>
                                    </p:anim>
                                    <p:animEffect transition="in" filter="fade">
                                      <p:cBhvr>
                                        <p:cTn id="44" dur="500"/>
                                        <p:tgtEl>
                                          <p:spTgt spid="112"/>
                                        </p:tgtEl>
                                      </p:cBhvr>
                                    </p:animEffect>
                                  </p:childTnLst>
                                </p:cTn>
                              </p:par>
                              <p:par>
                                <p:cTn id="45" presetID="53" presetClass="entr" presetSubtype="16" fill="hold" grpId="0" nodeType="withEffect">
                                  <p:stCondLst>
                                    <p:cond delay="0"/>
                                  </p:stCondLst>
                                  <p:childTnLst>
                                    <p:set>
                                      <p:cBhvr>
                                        <p:cTn id="46" dur="1" fill="hold">
                                          <p:stCondLst>
                                            <p:cond delay="0"/>
                                          </p:stCondLst>
                                        </p:cTn>
                                        <p:tgtEl>
                                          <p:spTgt spid="113"/>
                                        </p:tgtEl>
                                        <p:attrNameLst>
                                          <p:attrName>style.visibility</p:attrName>
                                        </p:attrNameLst>
                                      </p:cBhvr>
                                      <p:to>
                                        <p:strVal val="visible"/>
                                      </p:to>
                                    </p:set>
                                    <p:anim calcmode="lin" valueType="num">
                                      <p:cBhvr>
                                        <p:cTn id="47" dur="500" fill="hold"/>
                                        <p:tgtEl>
                                          <p:spTgt spid="113"/>
                                        </p:tgtEl>
                                        <p:attrNameLst>
                                          <p:attrName>ppt_w</p:attrName>
                                        </p:attrNameLst>
                                      </p:cBhvr>
                                      <p:tavLst>
                                        <p:tav tm="0">
                                          <p:val>
                                            <p:fltVal val="0"/>
                                          </p:val>
                                        </p:tav>
                                        <p:tav tm="100000">
                                          <p:val>
                                            <p:strVal val="#ppt_w"/>
                                          </p:val>
                                        </p:tav>
                                      </p:tavLst>
                                    </p:anim>
                                    <p:anim calcmode="lin" valueType="num">
                                      <p:cBhvr>
                                        <p:cTn id="48" dur="500" fill="hold"/>
                                        <p:tgtEl>
                                          <p:spTgt spid="113"/>
                                        </p:tgtEl>
                                        <p:attrNameLst>
                                          <p:attrName>ppt_h</p:attrName>
                                        </p:attrNameLst>
                                      </p:cBhvr>
                                      <p:tavLst>
                                        <p:tav tm="0">
                                          <p:val>
                                            <p:fltVal val="0"/>
                                          </p:val>
                                        </p:tav>
                                        <p:tav tm="100000">
                                          <p:val>
                                            <p:strVal val="#ppt_h"/>
                                          </p:val>
                                        </p:tav>
                                      </p:tavLst>
                                    </p:anim>
                                    <p:animEffect transition="in" filter="fade">
                                      <p:cBhvr>
                                        <p:cTn id="49" dur="500"/>
                                        <p:tgtEl>
                                          <p:spTgt spid="113"/>
                                        </p:tgtEl>
                                      </p:cBhvr>
                                    </p:animEffect>
                                  </p:childTnLst>
                                </p:cTn>
                              </p:par>
                            </p:childTnLst>
                          </p:cTn>
                        </p:par>
                        <p:par>
                          <p:cTn id="50" fill="hold">
                            <p:stCondLst>
                              <p:cond delay="3500"/>
                            </p:stCondLst>
                            <p:childTnLst>
                              <p:par>
                                <p:cTn id="51" presetID="10" presetClass="entr" presetSubtype="0" fill="hold" grpId="0" nodeType="afterEffect">
                                  <p:stCondLst>
                                    <p:cond delay="0"/>
                                  </p:stCondLst>
                                  <p:childTnLst>
                                    <p:set>
                                      <p:cBhvr>
                                        <p:cTn id="52" dur="1" fill="hold">
                                          <p:stCondLst>
                                            <p:cond delay="0"/>
                                          </p:stCondLst>
                                        </p:cTn>
                                        <p:tgtEl>
                                          <p:spTgt spid="111"/>
                                        </p:tgtEl>
                                        <p:attrNameLst>
                                          <p:attrName>style.visibility</p:attrName>
                                        </p:attrNameLst>
                                      </p:cBhvr>
                                      <p:to>
                                        <p:strVal val="visible"/>
                                      </p:to>
                                    </p:set>
                                    <p:animEffect transition="in" filter="fade">
                                      <p:cBhvr>
                                        <p:cTn id="53" dur="500"/>
                                        <p:tgtEl>
                                          <p:spTgt spid="111"/>
                                        </p:tgtEl>
                                      </p:cBhvr>
                                    </p:animEffect>
                                  </p:childTnLst>
                                </p:cTn>
                              </p:par>
                            </p:childTnLst>
                          </p:cTn>
                        </p:par>
                        <p:par>
                          <p:cTn id="54" fill="hold">
                            <p:stCondLst>
                              <p:cond delay="4000"/>
                            </p:stCondLst>
                            <p:childTnLst>
                              <p:par>
                                <p:cTn id="55" presetID="22" presetClass="entr" presetSubtype="1" fill="hold" nodeType="afterEffect">
                                  <p:stCondLst>
                                    <p:cond delay="0"/>
                                  </p:stCondLst>
                                  <p:childTnLst>
                                    <p:set>
                                      <p:cBhvr>
                                        <p:cTn id="56" dur="1" fill="hold">
                                          <p:stCondLst>
                                            <p:cond delay="0"/>
                                          </p:stCondLst>
                                        </p:cTn>
                                        <p:tgtEl>
                                          <p:spTgt spid="142"/>
                                        </p:tgtEl>
                                        <p:attrNameLst>
                                          <p:attrName>style.visibility</p:attrName>
                                        </p:attrNameLst>
                                      </p:cBhvr>
                                      <p:to>
                                        <p:strVal val="visible"/>
                                      </p:to>
                                    </p:set>
                                    <p:animEffect transition="in" filter="wipe(up)">
                                      <p:cBhvr>
                                        <p:cTn id="57" dur="500"/>
                                        <p:tgtEl>
                                          <p:spTgt spid="142"/>
                                        </p:tgtEl>
                                      </p:cBhvr>
                                    </p:animEffect>
                                  </p:childTnLst>
                                </p:cTn>
                              </p:par>
                            </p:childTnLst>
                          </p:cTn>
                        </p:par>
                        <p:par>
                          <p:cTn id="58" fill="hold">
                            <p:stCondLst>
                              <p:cond delay="4500"/>
                            </p:stCondLst>
                            <p:childTnLst>
                              <p:par>
                                <p:cTn id="59" presetID="53" presetClass="entr" presetSubtype="16" fill="hold" grpId="0" nodeType="afterEffect">
                                  <p:stCondLst>
                                    <p:cond delay="0"/>
                                  </p:stCondLst>
                                  <p:childTnLst>
                                    <p:set>
                                      <p:cBhvr>
                                        <p:cTn id="60" dur="1" fill="hold">
                                          <p:stCondLst>
                                            <p:cond delay="0"/>
                                          </p:stCondLst>
                                        </p:cTn>
                                        <p:tgtEl>
                                          <p:spTgt spid="143"/>
                                        </p:tgtEl>
                                        <p:attrNameLst>
                                          <p:attrName>style.visibility</p:attrName>
                                        </p:attrNameLst>
                                      </p:cBhvr>
                                      <p:to>
                                        <p:strVal val="visible"/>
                                      </p:to>
                                    </p:set>
                                    <p:anim calcmode="lin" valueType="num">
                                      <p:cBhvr>
                                        <p:cTn id="61" dur="500" fill="hold"/>
                                        <p:tgtEl>
                                          <p:spTgt spid="143"/>
                                        </p:tgtEl>
                                        <p:attrNameLst>
                                          <p:attrName>ppt_w</p:attrName>
                                        </p:attrNameLst>
                                      </p:cBhvr>
                                      <p:tavLst>
                                        <p:tav tm="0">
                                          <p:val>
                                            <p:fltVal val="0"/>
                                          </p:val>
                                        </p:tav>
                                        <p:tav tm="100000">
                                          <p:val>
                                            <p:strVal val="#ppt_w"/>
                                          </p:val>
                                        </p:tav>
                                      </p:tavLst>
                                    </p:anim>
                                    <p:anim calcmode="lin" valueType="num">
                                      <p:cBhvr>
                                        <p:cTn id="62" dur="500" fill="hold"/>
                                        <p:tgtEl>
                                          <p:spTgt spid="143"/>
                                        </p:tgtEl>
                                        <p:attrNameLst>
                                          <p:attrName>ppt_h</p:attrName>
                                        </p:attrNameLst>
                                      </p:cBhvr>
                                      <p:tavLst>
                                        <p:tav tm="0">
                                          <p:val>
                                            <p:fltVal val="0"/>
                                          </p:val>
                                        </p:tav>
                                        <p:tav tm="100000">
                                          <p:val>
                                            <p:strVal val="#ppt_h"/>
                                          </p:val>
                                        </p:tav>
                                      </p:tavLst>
                                    </p:anim>
                                    <p:animEffect transition="in" filter="fade">
                                      <p:cBhvr>
                                        <p:cTn id="63" dur="500"/>
                                        <p:tgtEl>
                                          <p:spTgt spid="143"/>
                                        </p:tgtEl>
                                      </p:cBhvr>
                                    </p:animEffect>
                                  </p:childTnLst>
                                </p:cTn>
                              </p:par>
                              <p:par>
                                <p:cTn id="64" presetID="53" presetClass="entr" presetSubtype="16" fill="hold" grpId="0" nodeType="withEffect">
                                  <p:stCondLst>
                                    <p:cond delay="0"/>
                                  </p:stCondLst>
                                  <p:childTnLst>
                                    <p:set>
                                      <p:cBhvr>
                                        <p:cTn id="65" dur="1" fill="hold">
                                          <p:stCondLst>
                                            <p:cond delay="0"/>
                                          </p:stCondLst>
                                        </p:cTn>
                                        <p:tgtEl>
                                          <p:spTgt spid="144"/>
                                        </p:tgtEl>
                                        <p:attrNameLst>
                                          <p:attrName>style.visibility</p:attrName>
                                        </p:attrNameLst>
                                      </p:cBhvr>
                                      <p:to>
                                        <p:strVal val="visible"/>
                                      </p:to>
                                    </p:set>
                                    <p:anim calcmode="lin" valueType="num">
                                      <p:cBhvr>
                                        <p:cTn id="66" dur="500" fill="hold"/>
                                        <p:tgtEl>
                                          <p:spTgt spid="144"/>
                                        </p:tgtEl>
                                        <p:attrNameLst>
                                          <p:attrName>ppt_w</p:attrName>
                                        </p:attrNameLst>
                                      </p:cBhvr>
                                      <p:tavLst>
                                        <p:tav tm="0">
                                          <p:val>
                                            <p:fltVal val="0"/>
                                          </p:val>
                                        </p:tav>
                                        <p:tav tm="100000">
                                          <p:val>
                                            <p:strVal val="#ppt_w"/>
                                          </p:val>
                                        </p:tav>
                                      </p:tavLst>
                                    </p:anim>
                                    <p:anim calcmode="lin" valueType="num">
                                      <p:cBhvr>
                                        <p:cTn id="67" dur="500" fill="hold"/>
                                        <p:tgtEl>
                                          <p:spTgt spid="144"/>
                                        </p:tgtEl>
                                        <p:attrNameLst>
                                          <p:attrName>ppt_h</p:attrName>
                                        </p:attrNameLst>
                                      </p:cBhvr>
                                      <p:tavLst>
                                        <p:tav tm="0">
                                          <p:val>
                                            <p:fltVal val="0"/>
                                          </p:val>
                                        </p:tav>
                                        <p:tav tm="100000">
                                          <p:val>
                                            <p:strVal val="#ppt_h"/>
                                          </p:val>
                                        </p:tav>
                                      </p:tavLst>
                                    </p:anim>
                                    <p:animEffect transition="in" filter="fade">
                                      <p:cBhvr>
                                        <p:cTn id="68" dur="500"/>
                                        <p:tgtEl>
                                          <p:spTgt spid="144"/>
                                        </p:tgtEl>
                                      </p:cBhvr>
                                    </p:animEffect>
                                  </p:childTnLst>
                                </p:cTn>
                              </p:par>
                            </p:childTnLst>
                          </p:cTn>
                        </p:par>
                        <p:par>
                          <p:cTn id="69" fill="hold">
                            <p:stCondLst>
                              <p:cond delay="5000"/>
                            </p:stCondLst>
                            <p:childTnLst>
                              <p:par>
                                <p:cTn id="70" presetID="10" presetClass="entr" presetSubtype="0" fill="hold" grpId="0" nodeType="afterEffect">
                                  <p:stCondLst>
                                    <p:cond delay="0"/>
                                  </p:stCondLst>
                                  <p:childTnLst>
                                    <p:set>
                                      <p:cBhvr>
                                        <p:cTn id="71" dur="1" fill="hold">
                                          <p:stCondLst>
                                            <p:cond delay="0"/>
                                          </p:stCondLst>
                                        </p:cTn>
                                        <p:tgtEl>
                                          <p:spTgt spid="104"/>
                                        </p:tgtEl>
                                        <p:attrNameLst>
                                          <p:attrName>style.visibility</p:attrName>
                                        </p:attrNameLst>
                                      </p:cBhvr>
                                      <p:to>
                                        <p:strVal val="visible"/>
                                      </p:to>
                                    </p:set>
                                    <p:animEffect transition="in" filter="fade">
                                      <p:cBhvr>
                                        <p:cTn id="72" dur="500"/>
                                        <p:tgtEl>
                                          <p:spTgt spid="104"/>
                                        </p:tgtEl>
                                      </p:cBhvr>
                                    </p:animEffect>
                                  </p:childTnLst>
                                </p:cTn>
                              </p:par>
                              <p:par>
                                <p:cTn id="73" presetID="53" presetClass="entr" presetSubtype="16" fill="hold" grpId="0" nodeType="withEffect">
                                  <p:stCondLst>
                                    <p:cond delay="0"/>
                                  </p:stCondLst>
                                  <p:childTnLst>
                                    <p:set>
                                      <p:cBhvr>
                                        <p:cTn id="74" dur="1" fill="hold">
                                          <p:stCondLst>
                                            <p:cond delay="0"/>
                                          </p:stCondLst>
                                        </p:cTn>
                                        <p:tgtEl>
                                          <p:spTgt spid="135"/>
                                        </p:tgtEl>
                                        <p:attrNameLst>
                                          <p:attrName>style.visibility</p:attrName>
                                        </p:attrNameLst>
                                      </p:cBhvr>
                                      <p:to>
                                        <p:strVal val="visible"/>
                                      </p:to>
                                    </p:set>
                                    <p:anim calcmode="lin" valueType="num">
                                      <p:cBhvr>
                                        <p:cTn id="75" dur="500" fill="hold"/>
                                        <p:tgtEl>
                                          <p:spTgt spid="135"/>
                                        </p:tgtEl>
                                        <p:attrNameLst>
                                          <p:attrName>ppt_w</p:attrName>
                                        </p:attrNameLst>
                                      </p:cBhvr>
                                      <p:tavLst>
                                        <p:tav tm="0">
                                          <p:val>
                                            <p:fltVal val="0"/>
                                          </p:val>
                                        </p:tav>
                                        <p:tav tm="100000">
                                          <p:val>
                                            <p:strVal val="#ppt_w"/>
                                          </p:val>
                                        </p:tav>
                                      </p:tavLst>
                                    </p:anim>
                                    <p:anim calcmode="lin" valueType="num">
                                      <p:cBhvr>
                                        <p:cTn id="76" dur="500" fill="hold"/>
                                        <p:tgtEl>
                                          <p:spTgt spid="135"/>
                                        </p:tgtEl>
                                        <p:attrNameLst>
                                          <p:attrName>ppt_h</p:attrName>
                                        </p:attrNameLst>
                                      </p:cBhvr>
                                      <p:tavLst>
                                        <p:tav tm="0">
                                          <p:val>
                                            <p:fltVal val="0"/>
                                          </p:val>
                                        </p:tav>
                                        <p:tav tm="100000">
                                          <p:val>
                                            <p:strVal val="#ppt_h"/>
                                          </p:val>
                                        </p:tav>
                                      </p:tavLst>
                                    </p:anim>
                                    <p:animEffect transition="in" filter="fade">
                                      <p:cBhvr>
                                        <p:cTn id="77" dur="500"/>
                                        <p:tgtEl>
                                          <p:spTgt spid="135"/>
                                        </p:tgtEl>
                                      </p:cBhvr>
                                    </p:animEffect>
                                  </p:childTnLst>
                                </p:cTn>
                              </p:par>
                              <p:par>
                                <p:cTn id="78" presetID="53" presetClass="entr" presetSubtype="16" fill="hold" grpId="0" nodeType="withEffect">
                                  <p:stCondLst>
                                    <p:cond delay="0"/>
                                  </p:stCondLst>
                                  <p:childTnLst>
                                    <p:set>
                                      <p:cBhvr>
                                        <p:cTn id="79" dur="1" fill="hold">
                                          <p:stCondLst>
                                            <p:cond delay="0"/>
                                          </p:stCondLst>
                                        </p:cTn>
                                        <p:tgtEl>
                                          <p:spTgt spid="149"/>
                                        </p:tgtEl>
                                        <p:attrNameLst>
                                          <p:attrName>style.visibility</p:attrName>
                                        </p:attrNameLst>
                                      </p:cBhvr>
                                      <p:to>
                                        <p:strVal val="visible"/>
                                      </p:to>
                                    </p:set>
                                    <p:anim calcmode="lin" valueType="num">
                                      <p:cBhvr>
                                        <p:cTn id="80" dur="500" fill="hold"/>
                                        <p:tgtEl>
                                          <p:spTgt spid="149"/>
                                        </p:tgtEl>
                                        <p:attrNameLst>
                                          <p:attrName>ppt_w</p:attrName>
                                        </p:attrNameLst>
                                      </p:cBhvr>
                                      <p:tavLst>
                                        <p:tav tm="0">
                                          <p:val>
                                            <p:fltVal val="0"/>
                                          </p:val>
                                        </p:tav>
                                        <p:tav tm="100000">
                                          <p:val>
                                            <p:strVal val="#ppt_w"/>
                                          </p:val>
                                        </p:tav>
                                      </p:tavLst>
                                    </p:anim>
                                    <p:anim calcmode="lin" valueType="num">
                                      <p:cBhvr>
                                        <p:cTn id="81" dur="500" fill="hold"/>
                                        <p:tgtEl>
                                          <p:spTgt spid="149"/>
                                        </p:tgtEl>
                                        <p:attrNameLst>
                                          <p:attrName>ppt_h</p:attrName>
                                        </p:attrNameLst>
                                      </p:cBhvr>
                                      <p:tavLst>
                                        <p:tav tm="0">
                                          <p:val>
                                            <p:fltVal val="0"/>
                                          </p:val>
                                        </p:tav>
                                        <p:tav tm="100000">
                                          <p:val>
                                            <p:strVal val="#ppt_h"/>
                                          </p:val>
                                        </p:tav>
                                      </p:tavLst>
                                    </p:anim>
                                    <p:animEffect transition="in" filter="fade">
                                      <p:cBhvr>
                                        <p:cTn id="82" dur="500"/>
                                        <p:tgtEl>
                                          <p:spTgt spid="149"/>
                                        </p:tgtEl>
                                      </p:cBhvr>
                                    </p:animEffect>
                                  </p:childTnLst>
                                </p:cTn>
                              </p:par>
                            </p:childTnLst>
                          </p:cTn>
                        </p:par>
                        <p:par>
                          <p:cTn id="83" fill="hold">
                            <p:stCondLst>
                              <p:cond delay="5500"/>
                            </p:stCondLst>
                            <p:childTnLst>
                              <p:par>
                                <p:cTn id="84" presetID="22" presetClass="entr" presetSubtype="4" fill="hold" nodeType="afterEffect">
                                  <p:stCondLst>
                                    <p:cond delay="0"/>
                                  </p:stCondLst>
                                  <p:childTnLst>
                                    <p:set>
                                      <p:cBhvr>
                                        <p:cTn id="85" dur="1" fill="hold">
                                          <p:stCondLst>
                                            <p:cond delay="0"/>
                                          </p:stCondLst>
                                        </p:cTn>
                                        <p:tgtEl>
                                          <p:spTgt spid="136"/>
                                        </p:tgtEl>
                                        <p:attrNameLst>
                                          <p:attrName>style.visibility</p:attrName>
                                        </p:attrNameLst>
                                      </p:cBhvr>
                                      <p:to>
                                        <p:strVal val="visible"/>
                                      </p:to>
                                    </p:set>
                                    <p:animEffect transition="in" filter="wipe(down)">
                                      <p:cBhvr>
                                        <p:cTn id="86" dur="500"/>
                                        <p:tgtEl>
                                          <p:spTgt spid="136"/>
                                        </p:tgtEl>
                                      </p:cBhvr>
                                    </p:animEffect>
                                  </p:childTnLst>
                                </p:cTn>
                              </p:par>
                            </p:childTnLst>
                          </p:cTn>
                        </p:par>
                        <p:par>
                          <p:cTn id="87" fill="hold">
                            <p:stCondLst>
                              <p:cond delay="6000"/>
                            </p:stCondLst>
                            <p:childTnLst>
                              <p:par>
                                <p:cTn id="88" presetID="16" presetClass="entr" presetSubtype="21" fill="hold" grpId="0" nodeType="afterEffect">
                                  <p:stCondLst>
                                    <p:cond delay="0"/>
                                  </p:stCondLst>
                                  <p:childTnLst>
                                    <p:set>
                                      <p:cBhvr>
                                        <p:cTn id="89" dur="1" fill="hold">
                                          <p:stCondLst>
                                            <p:cond delay="0"/>
                                          </p:stCondLst>
                                        </p:cTn>
                                        <p:tgtEl>
                                          <p:spTgt spid="4">
                                            <p:txEl>
                                              <p:pRg st="0" end="0"/>
                                            </p:txEl>
                                          </p:spTgt>
                                        </p:tgtEl>
                                        <p:attrNameLst>
                                          <p:attrName>style.visibility</p:attrName>
                                        </p:attrNameLst>
                                      </p:cBhvr>
                                      <p:to>
                                        <p:strVal val="visible"/>
                                      </p:to>
                                    </p:set>
                                    <p:animEffect transition="in" filter="barn(inVertical)">
                                      <p:cBhvr>
                                        <p:cTn id="90" dur="500"/>
                                        <p:tgtEl>
                                          <p:spTgt spid="4">
                                            <p:txEl>
                                              <p:pRg st="0" end="0"/>
                                            </p:txEl>
                                          </p:spTgt>
                                        </p:tgtEl>
                                      </p:cBhvr>
                                    </p:animEffect>
                                  </p:childTnLst>
                                </p:cTn>
                              </p:par>
                            </p:childTnLst>
                          </p:cTn>
                        </p:par>
                        <p:par>
                          <p:cTn id="91" fill="hold">
                            <p:stCondLst>
                              <p:cond delay="6500"/>
                            </p:stCondLst>
                            <p:childTnLst>
                              <p:par>
                                <p:cTn id="92" presetID="53" presetClass="entr" presetSubtype="16" fill="hold" grpId="0" nodeType="afterEffect">
                                  <p:stCondLst>
                                    <p:cond delay="0"/>
                                  </p:stCondLst>
                                  <p:childTnLst>
                                    <p:set>
                                      <p:cBhvr>
                                        <p:cTn id="93" dur="1" fill="hold">
                                          <p:stCondLst>
                                            <p:cond delay="0"/>
                                          </p:stCondLst>
                                        </p:cTn>
                                        <p:tgtEl>
                                          <p:spTgt spid="3"/>
                                        </p:tgtEl>
                                        <p:attrNameLst>
                                          <p:attrName>style.visibility</p:attrName>
                                        </p:attrNameLst>
                                      </p:cBhvr>
                                      <p:to>
                                        <p:strVal val="visible"/>
                                      </p:to>
                                    </p:set>
                                    <p:anim calcmode="lin" valueType="num">
                                      <p:cBhvr>
                                        <p:cTn id="94" dur="500" fill="hold"/>
                                        <p:tgtEl>
                                          <p:spTgt spid="3"/>
                                        </p:tgtEl>
                                        <p:attrNameLst>
                                          <p:attrName>ppt_w</p:attrName>
                                        </p:attrNameLst>
                                      </p:cBhvr>
                                      <p:tavLst>
                                        <p:tav tm="0">
                                          <p:val>
                                            <p:fltVal val="0"/>
                                          </p:val>
                                        </p:tav>
                                        <p:tav tm="100000">
                                          <p:val>
                                            <p:strVal val="#ppt_w"/>
                                          </p:val>
                                        </p:tav>
                                      </p:tavLst>
                                    </p:anim>
                                    <p:anim calcmode="lin" valueType="num">
                                      <p:cBhvr>
                                        <p:cTn id="95" dur="500" fill="hold"/>
                                        <p:tgtEl>
                                          <p:spTgt spid="3"/>
                                        </p:tgtEl>
                                        <p:attrNameLst>
                                          <p:attrName>ppt_h</p:attrName>
                                        </p:attrNameLst>
                                      </p:cBhvr>
                                      <p:tavLst>
                                        <p:tav tm="0">
                                          <p:val>
                                            <p:fltVal val="0"/>
                                          </p:val>
                                        </p:tav>
                                        <p:tav tm="100000">
                                          <p:val>
                                            <p:strVal val="#ppt_h"/>
                                          </p:val>
                                        </p:tav>
                                      </p:tavLst>
                                    </p:anim>
                                    <p:animEffect transition="in" filter="fade">
                                      <p:cBhvr>
                                        <p:cTn id="96" dur="500"/>
                                        <p:tgtEl>
                                          <p:spTgt spid="3"/>
                                        </p:tgtEl>
                                      </p:cBhvr>
                                    </p:animEffect>
                                  </p:childTnLst>
                                </p:cTn>
                              </p:par>
                            </p:childTnLst>
                          </p:cTn>
                        </p:par>
                        <p:par>
                          <p:cTn id="97" fill="hold">
                            <p:stCondLst>
                              <p:cond delay="7000"/>
                            </p:stCondLst>
                            <p:childTnLst>
                              <p:par>
                                <p:cTn id="98" presetID="10" presetClass="entr" presetSubtype="0" fill="hold" grpId="0" nodeType="afterEffect">
                                  <p:stCondLst>
                                    <p:cond delay="0"/>
                                  </p:stCondLst>
                                  <p:childTnLst>
                                    <p:set>
                                      <p:cBhvr>
                                        <p:cTn id="99" dur="1" fill="hold">
                                          <p:stCondLst>
                                            <p:cond delay="0"/>
                                          </p:stCondLst>
                                        </p:cTn>
                                        <p:tgtEl>
                                          <p:spTgt spid="2"/>
                                        </p:tgtEl>
                                        <p:attrNameLst>
                                          <p:attrName>style.visibility</p:attrName>
                                        </p:attrNameLst>
                                      </p:cBhvr>
                                      <p:to>
                                        <p:strVal val="visible"/>
                                      </p:to>
                                    </p:set>
                                    <p:animEffect transition="in" filter="fade">
                                      <p:cBhvr>
                                        <p:cTn id="100" dur="500"/>
                                        <p:tgtEl>
                                          <p:spTgt spid="2"/>
                                        </p:tgtEl>
                                      </p:cBhvr>
                                    </p:animEffect>
                                  </p:childTnLst>
                                </p:cTn>
                              </p:par>
                              <p:par>
                                <p:cTn id="101" presetID="53" presetClass="entr" presetSubtype="16" fill="hold" grpId="0" nodeType="withEffect">
                                  <p:stCondLst>
                                    <p:cond delay="0"/>
                                  </p:stCondLst>
                                  <p:childTnLst>
                                    <p:set>
                                      <p:cBhvr>
                                        <p:cTn id="102" dur="1" fill="hold">
                                          <p:stCondLst>
                                            <p:cond delay="0"/>
                                          </p:stCondLst>
                                        </p:cTn>
                                        <p:tgtEl>
                                          <p:spTgt spid="5"/>
                                        </p:tgtEl>
                                        <p:attrNameLst>
                                          <p:attrName>style.visibility</p:attrName>
                                        </p:attrNameLst>
                                      </p:cBhvr>
                                      <p:to>
                                        <p:strVal val="visible"/>
                                      </p:to>
                                    </p:set>
                                    <p:anim calcmode="lin" valueType="num">
                                      <p:cBhvr>
                                        <p:cTn id="103" dur="500" fill="hold"/>
                                        <p:tgtEl>
                                          <p:spTgt spid="5"/>
                                        </p:tgtEl>
                                        <p:attrNameLst>
                                          <p:attrName>ppt_w</p:attrName>
                                        </p:attrNameLst>
                                      </p:cBhvr>
                                      <p:tavLst>
                                        <p:tav tm="0">
                                          <p:val>
                                            <p:fltVal val="0"/>
                                          </p:val>
                                        </p:tav>
                                        <p:tav tm="100000">
                                          <p:val>
                                            <p:strVal val="#ppt_w"/>
                                          </p:val>
                                        </p:tav>
                                      </p:tavLst>
                                    </p:anim>
                                    <p:anim calcmode="lin" valueType="num">
                                      <p:cBhvr>
                                        <p:cTn id="104" dur="500" fill="hold"/>
                                        <p:tgtEl>
                                          <p:spTgt spid="5"/>
                                        </p:tgtEl>
                                        <p:attrNameLst>
                                          <p:attrName>ppt_h</p:attrName>
                                        </p:attrNameLst>
                                      </p:cBhvr>
                                      <p:tavLst>
                                        <p:tav tm="0">
                                          <p:val>
                                            <p:fltVal val="0"/>
                                          </p:val>
                                        </p:tav>
                                        <p:tav tm="100000">
                                          <p:val>
                                            <p:strVal val="#ppt_h"/>
                                          </p:val>
                                        </p:tav>
                                      </p:tavLst>
                                    </p:anim>
                                    <p:animEffect transition="in" filter="fade">
                                      <p:cBhvr>
                                        <p:cTn id="10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 grpId="0"/>
      <p:bldP spid="80" grpId="0" animBg="1"/>
      <p:bldP spid="101" grpId="0" animBg="1"/>
      <p:bldP spid="108" grpId="0" animBg="1"/>
      <p:bldP spid="111" grpId="0"/>
      <p:bldP spid="112" grpId="0" animBg="1"/>
      <p:bldP spid="113" grpId="0"/>
      <p:bldP spid="135" grpId="0"/>
      <p:bldP spid="143" grpId="0" animBg="1"/>
      <p:bldP spid="144" grpId="0"/>
      <p:bldP spid="149" grpId="0"/>
      <p:bldP spid="157" grpId="0" animBg="1"/>
      <p:bldP spid="6" grpId="0"/>
      <p:bldP spid="36" grpId="0" animBg="1"/>
      <p:bldP spid="4" grpId="0" build="p"/>
      <p:bldP spid="2" grpId="0"/>
      <p:bldP spid="3" grpId="0" animBg="1"/>
      <p:bldP spid="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Graphic 28">
            <a:extLst>
              <a:ext uri="{FF2B5EF4-FFF2-40B4-BE49-F238E27FC236}">
                <a16:creationId xmlns:a16="http://schemas.microsoft.com/office/drawing/2014/main" id="{96E83186-0FFB-4FE8-9DBE-AE2D77615867}"/>
              </a:ext>
            </a:extLst>
          </p:cNvPr>
          <p:cNvSpPr/>
          <p:nvPr/>
        </p:nvSpPr>
        <p:spPr>
          <a:xfrm rot="976448">
            <a:off x="-1939966" y="1587901"/>
            <a:ext cx="7549306" cy="5778726"/>
          </a:xfrm>
          <a:custGeom>
            <a:avLst/>
            <a:gdLst>
              <a:gd name="connsiteX0" fmla="*/ 0 w 8346860"/>
              <a:gd name="connsiteY0" fmla="*/ 0 h 5778726"/>
              <a:gd name="connsiteX1" fmla="*/ 96398 w 8346860"/>
              <a:gd name="connsiteY1" fmla="*/ 29160 h 5778726"/>
              <a:gd name="connsiteX2" fmla="*/ 486156 w 8346860"/>
              <a:gd name="connsiteY2" fmla="*/ 176266 h 5778726"/>
              <a:gd name="connsiteX3" fmla="*/ 2608142 w 8346860"/>
              <a:gd name="connsiteY3" fmla="*/ 1737632 h 5778726"/>
              <a:gd name="connsiteX4" fmla="*/ 4106092 w 8346860"/>
              <a:gd name="connsiteY4" fmla="*/ 3568670 h 5778726"/>
              <a:gd name="connsiteX5" fmla="*/ 6152786 w 8346860"/>
              <a:gd name="connsiteY5" fmla="*/ 4036299 h 5778726"/>
              <a:gd name="connsiteX6" fmla="*/ 8210276 w 8346860"/>
              <a:gd name="connsiteY6" fmla="*/ 5524995 h 5778726"/>
              <a:gd name="connsiteX7" fmla="*/ 8346860 w 8346860"/>
              <a:gd name="connsiteY7" fmla="*/ 5778726 h 5778726"/>
              <a:gd name="connsiteX8" fmla="*/ 0 w 8346860"/>
              <a:gd name="connsiteY8" fmla="*/ 5778726 h 5778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346860" h="5778726">
                <a:moveTo>
                  <a:pt x="0" y="0"/>
                </a:moveTo>
                <a:lnTo>
                  <a:pt x="96398" y="29160"/>
                </a:lnTo>
                <a:cubicBezTo>
                  <a:pt x="229236" y="72632"/>
                  <a:pt x="359443" y="121842"/>
                  <a:pt x="486156" y="176266"/>
                </a:cubicBezTo>
                <a:cubicBezTo>
                  <a:pt x="1267635" y="507610"/>
                  <a:pt x="2137160" y="1081950"/>
                  <a:pt x="2608142" y="1737632"/>
                </a:cubicBezTo>
                <a:cubicBezTo>
                  <a:pt x="3110632" y="2418849"/>
                  <a:pt x="3175321" y="3166213"/>
                  <a:pt x="4106092" y="3568670"/>
                </a:cubicBezTo>
                <a:cubicBezTo>
                  <a:pt x="4742331" y="3846026"/>
                  <a:pt x="5482054" y="3850049"/>
                  <a:pt x="6152786" y="4036299"/>
                </a:cubicBezTo>
                <a:cubicBezTo>
                  <a:pt x="7024499" y="4272543"/>
                  <a:pt x="7775883" y="4824672"/>
                  <a:pt x="8210276" y="5524995"/>
                </a:cubicBezTo>
                <a:lnTo>
                  <a:pt x="8346860" y="5778726"/>
                </a:lnTo>
                <a:lnTo>
                  <a:pt x="0" y="5778726"/>
                </a:lnTo>
                <a:close/>
              </a:path>
            </a:pathLst>
          </a:custGeom>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0" scaled="1"/>
            <a:tileRect/>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D">
              <a:solidFill>
                <a:schemeClr val="tx1"/>
              </a:solidFill>
            </a:endParaRPr>
          </a:p>
        </p:txBody>
      </p:sp>
      <p:cxnSp>
        <p:nvCxnSpPr>
          <p:cNvPr id="18" name="Straight Connector 17">
            <a:extLst>
              <a:ext uri="{FF2B5EF4-FFF2-40B4-BE49-F238E27FC236}">
                <a16:creationId xmlns:a16="http://schemas.microsoft.com/office/drawing/2014/main" id="{7BECCA34-8654-4397-818D-EB1A423E9BB6}"/>
              </a:ext>
            </a:extLst>
          </p:cNvPr>
          <p:cNvCxnSpPr>
            <a:cxnSpLocks/>
          </p:cNvCxnSpPr>
          <p:nvPr/>
        </p:nvCxnSpPr>
        <p:spPr>
          <a:xfrm>
            <a:off x="6096000" y="2987329"/>
            <a:ext cx="0" cy="86400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3783F07E-2DF2-48BE-832F-3DD3B54CD97F}"/>
              </a:ext>
            </a:extLst>
          </p:cNvPr>
          <p:cNvCxnSpPr>
            <a:cxnSpLocks/>
          </p:cNvCxnSpPr>
          <p:nvPr/>
        </p:nvCxnSpPr>
        <p:spPr>
          <a:xfrm>
            <a:off x="6096000" y="-171400"/>
            <a:ext cx="0" cy="817289"/>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901A372C-1B84-41AA-8DB4-8C992E49EEFC}"/>
              </a:ext>
            </a:extLst>
          </p:cNvPr>
          <p:cNvSpPr txBox="1"/>
          <p:nvPr/>
        </p:nvSpPr>
        <p:spPr>
          <a:xfrm>
            <a:off x="1327107" y="1476990"/>
            <a:ext cx="2304256" cy="523220"/>
          </a:xfrm>
          <a:prstGeom prst="rect">
            <a:avLst/>
          </a:prstGeom>
          <a:noFill/>
        </p:spPr>
        <p:txBody>
          <a:bodyPr wrap="square" lIns="91440" tIns="45720" rIns="91440" bIns="45720" rtlCol="0" anchor="t">
            <a:spAutoFit/>
          </a:bodyPr>
          <a:lstStyle/>
          <a:p>
            <a:r>
              <a:rPr lang="en-ID" sz="2800" b="1" dirty="0">
                <a:solidFill>
                  <a:schemeClr val="accent1">
                    <a:lumMod val="60000"/>
                    <a:lumOff val="40000"/>
                  </a:schemeClr>
                </a:solidFill>
                <a:latin typeface="+mj-lt"/>
              </a:rPr>
              <a:t>Analyser</a:t>
            </a:r>
            <a:endParaRPr lang="fr-FR" dirty="0">
              <a:solidFill>
                <a:schemeClr val="accent1">
                  <a:lumMod val="60000"/>
                  <a:lumOff val="40000"/>
                </a:schemeClr>
              </a:solidFill>
            </a:endParaRPr>
          </a:p>
        </p:txBody>
      </p:sp>
      <p:sp>
        <p:nvSpPr>
          <p:cNvPr id="15" name="TextBox 14">
            <a:extLst>
              <a:ext uri="{FF2B5EF4-FFF2-40B4-BE49-F238E27FC236}">
                <a16:creationId xmlns:a16="http://schemas.microsoft.com/office/drawing/2014/main" id="{7F26CCC3-03B0-43B7-83F1-B720CD1C953A}"/>
              </a:ext>
            </a:extLst>
          </p:cNvPr>
          <p:cNvSpPr txBox="1"/>
          <p:nvPr/>
        </p:nvSpPr>
        <p:spPr>
          <a:xfrm>
            <a:off x="4690528" y="1069104"/>
            <a:ext cx="6319978" cy="1667059"/>
          </a:xfrm>
          <a:prstGeom prst="rect">
            <a:avLst/>
          </a:prstGeom>
          <a:noFill/>
        </p:spPr>
        <p:txBody>
          <a:bodyPr wrap="square" lIns="91440" tIns="45720" rIns="91440" bIns="45720" rtlCol="0" anchor="ctr">
            <a:spAutoFit/>
          </a:bodyPr>
          <a:lstStyle/>
          <a:p>
            <a:pPr>
              <a:lnSpc>
                <a:spcPct val="150000"/>
              </a:lnSpc>
            </a:pPr>
            <a:r>
              <a:rPr lang="fr-FR" sz="1400" dirty="0">
                <a:latin typeface="Century Gothic" panose="020B0502020202020204" pitchFamily="34" charset="0"/>
                <a:ea typeface="+mn-lt"/>
                <a:cs typeface="+mn-lt"/>
              </a:rPr>
              <a:t>À l’aide d’un brainstorming d’équipe, </a:t>
            </a:r>
            <a:r>
              <a:rPr lang="fr-FR" sz="1400" b="1" dirty="0">
                <a:latin typeface="Century Gothic" panose="020B0502020202020204" pitchFamily="34" charset="0"/>
                <a:ea typeface="+mn-lt"/>
                <a:cs typeface="+mn-lt"/>
              </a:rPr>
              <a:t>choisissez des UX &amp; UI simples </a:t>
            </a:r>
            <a:r>
              <a:rPr lang="fr-FR" sz="1400" dirty="0">
                <a:latin typeface="Century Gothic" panose="020B0502020202020204" pitchFamily="34" charset="0"/>
                <a:ea typeface="+mn-lt"/>
                <a:cs typeface="+mn-lt"/>
              </a:rPr>
              <a:t>permettant une </a:t>
            </a:r>
            <a:r>
              <a:rPr lang="fr-FR" sz="1400" b="1" dirty="0">
                <a:latin typeface="Century Gothic" panose="020B0502020202020204" pitchFamily="34" charset="0"/>
                <a:ea typeface="+mn-lt"/>
                <a:cs typeface="+mn-lt"/>
              </a:rPr>
              <a:t>saisie rapide </a:t>
            </a:r>
            <a:r>
              <a:rPr lang="fr-FR" sz="1400" dirty="0">
                <a:latin typeface="Century Gothic" panose="020B0502020202020204" pitchFamily="34" charset="0"/>
                <a:ea typeface="+mn-lt"/>
                <a:cs typeface="+mn-lt"/>
              </a:rPr>
              <a:t>du moral des salariés. (Moral, tag pour catégoriser les raisons,…)</a:t>
            </a:r>
            <a:br>
              <a:rPr lang="fr-FR" sz="1400" dirty="0">
                <a:latin typeface="Century Gothic" panose="020B0502020202020204" pitchFamily="34" charset="0"/>
                <a:ea typeface="+mn-lt"/>
                <a:cs typeface="+mn-lt"/>
              </a:rPr>
            </a:br>
            <a:r>
              <a:rPr lang="fr-FR" sz="1400" dirty="0">
                <a:latin typeface="Century Gothic" panose="020B0502020202020204" pitchFamily="34" charset="0"/>
                <a:ea typeface="+mn-lt"/>
                <a:cs typeface="+mn-lt"/>
              </a:rPr>
              <a:t>Définissez </a:t>
            </a:r>
            <a:r>
              <a:rPr lang="fr-FR" sz="1400" b="1" dirty="0">
                <a:latin typeface="Century Gothic" panose="020B0502020202020204" pitchFamily="34" charset="0"/>
                <a:ea typeface="+mn-lt"/>
                <a:cs typeface="+mn-lt"/>
              </a:rPr>
              <a:t>de façon pragmatique </a:t>
            </a:r>
            <a:r>
              <a:rPr lang="fr-FR" sz="1400" dirty="0">
                <a:latin typeface="Century Gothic" panose="020B0502020202020204" pitchFamily="34" charset="0"/>
                <a:ea typeface="+mn-lt"/>
                <a:cs typeface="+mn-lt"/>
              </a:rPr>
              <a:t>une vue manager permettant le suivi sur les </a:t>
            </a:r>
            <a:r>
              <a:rPr lang="fr-FR" sz="1400" b="1" dirty="0">
                <a:latin typeface="Century Gothic" panose="020B0502020202020204" pitchFamily="34" charset="0"/>
                <a:ea typeface="+mn-lt"/>
                <a:cs typeface="+mn-lt"/>
              </a:rPr>
              <a:t>30 derniers jours du moral</a:t>
            </a:r>
            <a:r>
              <a:rPr lang="fr-FR" sz="1400" dirty="0">
                <a:latin typeface="Century Gothic" panose="020B0502020202020204" pitchFamily="34" charset="0"/>
                <a:ea typeface="+mn-lt"/>
                <a:cs typeface="+mn-lt"/>
              </a:rPr>
              <a:t>, il ne doit y avoir </a:t>
            </a:r>
            <a:r>
              <a:rPr lang="fr-FR" sz="1400" b="1" dirty="0">
                <a:latin typeface="Century Gothic" panose="020B0502020202020204" pitchFamily="34" charset="0"/>
                <a:ea typeface="+mn-lt"/>
                <a:cs typeface="+mn-lt"/>
              </a:rPr>
              <a:t>qu’un seul graphe </a:t>
            </a:r>
            <a:r>
              <a:rPr lang="fr-FR" sz="1400" dirty="0">
                <a:latin typeface="Century Gothic" panose="020B0502020202020204" pitchFamily="34" charset="0"/>
                <a:ea typeface="+mn-lt"/>
                <a:cs typeface="+mn-lt"/>
              </a:rPr>
              <a:t>!</a:t>
            </a:r>
            <a:endParaRPr lang="fr-FR" sz="1400" b="1" dirty="0">
              <a:latin typeface="Century Gothic" panose="020B0502020202020204" pitchFamily="34" charset="0"/>
            </a:endParaRPr>
          </a:p>
        </p:txBody>
      </p:sp>
      <p:sp>
        <p:nvSpPr>
          <p:cNvPr id="21" name="TextBox 20">
            <a:extLst>
              <a:ext uri="{FF2B5EF4-FFF2-40B4-BE49-F238E27FC236}">
                <a16:creationId xmlns:a16="http://schemas.microsoft.com/office/drawing/2014/main" id="{1AB2C204-D35D-4EB4-A13B-EF7545C49277}"/>
              </a:ext>
            </a:extLst>
          </p:cNvPr>
          <p:cNvSpPr txBox="1"/>
          <p:nvPr/>
        </p:nvSpPr>
        <p:spPr>
          <a:xfrm>
            <a:off x="1327107" y="4510702"/>
            <a:ext cx="2472338" cy="523220"/>
          </a:xfrm>
          <a:prstGeom prst="rect">
            <a:avLst/>
          </a:prstGeom>
          <a:noFill/>
        </p:spPr>
        <p:txBody>
          <a:bodyPr wrap="square" lIns="91440" tIns="45720" rIns="91440" bIns="45720" rtlCol="0" anchor="t">
            <a:spAutoFit/>
          </a:bodyPr>
          <a:lstStyle/>
          <a:p>
            <a:r>
              <a:rPr lang="en-ID" sz="2800" b="1" dirty="0" err="1">
                <a:solidFill>
                  <a:schemeClr val="accent1">
                    <a:lumMod val="60000"/>
                    <a:lumOff val="40000"/>
                  </a:schemeClr>
                </a:solidFill>
                <a:latin typeface="+mj-lt"/>
              </a:rPr>
              <a:t>Développer</a:t>
            </a:r>
            <a:endParaRPr lang="fr-FR" sz="2800" b="1" dirty="0">
              <a:solidFill>
                <a:schemeClr val="accent1">
                  <a:lumMod val="60000"/>
                  <a:lumOff val="40000"/>
                </a:schemeClr>
              </a:solidFill>
              <a:latin typeface="+mj-lt"/>
            </a:endParaRPr>
          </a:p>
        </p:txBody>
      </p:sp>
      <p:sp>
        <p:nvSpPr>
          <p:cNvPr id="22" name="TextBox 21">
            <a:extLst>
              <a:ext uri="{FF2B5EF4-FFF2-40B4-BE49-F238E27FC236}">
                <a16:creationId xmlns:a16="http://schemas.microsoft.com/office/drawing/2014/main" id="{D50BC1E2-FE05-4DF3-96DB-6D5EA6B0AB48}"/>
              </a:ext>
            </a:extLst>
          </p:cNvPr>
          <p:cNvSpPr txBox="1"/>
          <p:nvPr/>
        </p:nvSpPr>
        <p:spPr>
          <a:xfrm>
            <a:off x="4690537" y="3948053"/>
            <a:ext cx="7206089" cy="2959208"/>
          </a:xfrm>
          <a:prstGeom prst="rect">
            <a:avLst/>
          </a:prstGeom>
          <a:noFill/>
        </p:spPr>
        <p:txBody>
          <a:bodyPr wrap="square" lIns="91440" tIns="45720" rIns="91440" bIns="45720" rtlCol="0" anchor="t">
            <a:spAutoFit/>
          </a:bodyPr>
          <a:lstStyle/>
          <a:p>
            <a:pPr>
              <a:lnSpc>
                <a:spcPct val="150000"/>
              </a:lnSpc>
            </a:pPr>
            <a:r>
              <a:rPr lang="fr-FR" sz="1400" dirty="0">
                <a:latin typeface="Century Gothic" panose="020B0502020202020204" pitchFamily="34" charset="0"/>
                <a:ea typeface="+mn-lt"/>
                <a:cs typeface="+mn-lt"/>
              </a:rPr>
              <a:t>Une fois d’accord, passez au développement de la solution et il faut être rapide.</a:t>
            </a:r>
            <a:br>
              <a:rPr lang="fr-FR" sz="1400" dirty="0">
                <a:latin typeface="Century Gothic" panose="020B0502020202020204" pitchFamily="34" charset="0"/>
                <a:ea typeface="+mn-lt"/>
                <a:cs typeface="+mn-lt"/>
              </a:rPr>
            </a:br>
            <a:r>
              <a:rPr lang="fr-FR" sz="1400" b="1" dirty="0">
                <a:latin typeface="Century Gothic" panose="020B0502020202020204" pitchFamily="34" charset="0"/>
                <a:ea typeface="+mn-lt"/>
                <a:cs typeface="+mn-lt"/>
              </a:rPr>
              <a:t>Restez simple</a:t>
            </a:r>
            <a:r>
              <a:rPr lang="fr-FR" sz="1400" dirty="0">
                <a:latin typeface="Century Gothic" panose="020B0502020202020204" pitchFamily="34" charset="0"/>
                <a:ea typeface="+mn-lt"/>
                <a:cs typeface="+mn-lt"/>
              </a:rPr>
              <a:t>, le MVP doit intégrer </a:t>
            </a:r>
            <a:r>
              <a:rPr lang="fr-FR" sz="1400" b="1" dirty="0">
                <a:latin typeface="Century Gothic" panose="020B0502020202020204" pitchFamily="34" charset="0"/>
                <a:ea typeface="+mn-lt"/>
                <a:cs typeface="+mn-lt"/>
              </a:rPr>
              <a:t>seulement</a:t>
            </a:r>
            <a:r>
              <a:rPr lang="fr-FR" sz="1400" dirty="0">
                <a:latin typeface="Century Gothic" panose="020B0502020202020204" pitchFamily="34" charset="0"/>
                <a:ea typeface="+mn-lt"/>
                <a:cs typeface="+mn-lt"/>
              </a:rPr>
              <a:t> :</a:t>
            </a:r>
            <a:br>
              <a:rPr lang="fr-FR" sz="1400" dirty="0">
                <a:latin typeface="Century Gothic" panose="020B0502020202020204" pitchFamily="34" charset="0"/>
                <a:ea typeface="+mn-lt"/>
                <a:cs typeface="+mn-lt"/>
              </a:rPr>
            </a:br>
            <a:r>
              <a:rPr lang="fr-FR" sz="1400" dirty="0">
                <a:latin typeface="Century Gothic" panose="020B0502020202020204" pitchFamily="34" charset="0"/>
                <a:ea typeface="+mn-lt"/>
                <a:cs typeface="+mn-lt"/>
              </a:rPr>
              <a:t>- Un login + Gestion des droits (managers, employés)</a:t>
            </a:r>
            <a:br>
              <a:rPr lang="fr-FR" sz="1400" dirty="0">
                <a:latin typeface="Century Gothic" panose="020B0502020202020204" pitchFamily="34" charset="0"/>
                <a:ea typeface="+mn-lt"/>
                <a:cs typeface="+mn-lt"/>
              </a:rPr>
            </a:br>
            <a:r>
              <a:rPr lang="fr-FR" sz="1400" dirty="0">
                <a:latin typeface="Century Gothic" panose="020B0502020202020204" pitchFamily="34" charset="0"/>
                <a:ea typeface="+mn-lt"/>
                <a:cs typeface="+mn-lt"/>
              </a:rPr>
              <a:t>- Un écran de saisie du </a:t>
            </a:r>
            <a:r>
              <a:rPr lang="fr-FR" sz="1400" dirty="0" err="1">
                <a:latin typeface="Century Gothic" panose="020B0502020202020204" pitchFamily="34" charset="0"/>
                <a:ea typeface="+mn-lt"/>
                <a:cs typeface="+mn-lt"/>
              </a:rPr>
              <a:t>mood</a:t>
            </a:r>
            <a:r>
              <a:rPr lang="fr-FR" sz="1400" dirty="0">
                <a:latin typeface="Century Gothic" panose="020B0502020202020204" pitchFamily="34" charset="0"/>
                <a:ea typeface="+mn-lt"/>
                <a:cs typeface="+mn-lt"/>
              </a:rPr>
              <a:t> pour les salariés (pas d’historique sauf si vous avez du temps)</a:t>
            </a:r>
            <a:br>
              <a:rPr lang="fr-FR" sz="1400" dirty="0">
                <a:latin typeface="Century Gothic" panose="020B0502020202020204" pitchFamily="34" charset="0"/>
                <a:ea typeface="+mn-lt"/>
                <a:cs typeface="+mn-lt"/>
              </a:rPr>
            </a:br>
            <a:r>
              <a:rPr lang="fr-FR" sz="1400" dirty="0">
                <a:latin typeface="Century Gothic" panose="020B0502020202020204" pitchFamily="34" charset="0"/>
                <a:ea typeface="+mn-lt"/>
                <a:cs typeface="+mn-lt"/>
              </a:rPr>
              <a:t>- Une visualisation pour les managers en prenant en compte les résultats sur les 30 derniers jours. </a:t>
            </a:r>
            <a:r>
              <a:rPr lang="fr-FR" sz="1400" b="1" dirty="0">
                <a:latin typeface="Century Gothic" panose="020B0502020202020204" pitchFamily="34" charset="0"/>
                <a:ea typeface="+mn-lt"/>
                <a:cs typeface="+mn-lt"/>
              </a:rPr>
              <a:t>Allez au plus simple</a:t>
            </a:r>
            <a:r>
              <a:rPr lang="fr-FR" sz="1400" dirty="0">
                <a:latin typeface="Century Gothic" panose="020B0502020202020204" pitchFamily="34" charset="0"/>
                <a:ea typeface="+mn-lt"/>
                <a:cs typeface="+mn-lt"/>
              </a:rPr>
              <a:t>.</a:t>
            </a:r>
            <a:br>
              <a:rPr lang="fr-FR" sz="1400" dirty="0">
                <a:latin typeface="Century Gothic" panose="020B0502020202020204" pitchFamily="34" charset="0"/>
                <a:ea typeface="+mn-lt"/>
                <a:cs typeface="+mn-lt"/>
              </a:rPr>
            </a:br>
            <a:br>
              <a:rPr lang="fr-FR" sz="1400" dirty="0">
                <a:latin typeface="Century Gothic" panose="020B0502020202020204" pitchFamily="34" charset="0"/>
                <a:ea typeface="+mn-lt"/>
                <a:cs typeface="+mn-lt"/>
              </a:rPr>
            </a:br>
            <a:endParaRPr lang="fr-FR" sz="1400" b="1" dirty="0">
              <a:latin typeface="Century Gothic" panose="020B0502020202020204" pitchFamily="34" charset="0"/>
            </a:endParaRPr>
          </a:p>
        </p:txBody>
      </p:sp>
      <p:grpSp>
        <p:nvGrpSpPr>
          <p:cNvPr id="19" name="Group 18">
            <a:extLst>
              <a:ext uri="{FF2B5EF4-FFF2-40B4-BE49-F238E27FC236}">
                <a16:creationId xmlns:a16="http://schemas.microsoft.com/office/drawing/2014/main" id="{CA8FEE1C-6B05-4886-AAA0-3EFDF50571C5}"/>
              </a:ext>
            </a:extLst>
          </p:cNvPr>
          <p:cNvGrpSpPr/>
          <p:nvPr/>
        </p:nvGrpSpPr>
        <p:grpSpPr>
          <a:xfrm>
            <a:off x="-220052" y="5589240"/>
            <a:ext cx="1707540" cy="1424235"/>
            <a:chOff x="-195484" y="5704509"/>
            <a:chExt cx="1707540" cy="1424235"/>
          </a:xfrm>
          <a:solidFill>
            <a:schemeClr val="bg2"/>
          </a:solidFill>
        </p:grpSpPr>
        <p:sp>
          <p:nvSpPr>
            <p:cNvPr id="20" name="Oval 19">
              <a:extLst>
                <a:ext uri="{FF2B5EF4-FFF2-40B4-BE49-F238E27FC236}">
                  <a16:creationId xmlns:a16="http://schemas.microsoft.com/office/drawing/2014/main" id="{A9CDF334-492A-40B6-B9AD-D514285A7C4F}"/>
                </a:ext>
              </a:extLst>
            </p:cNvPr>
            <p:cNvSpPr/>
            <p:nvPr/>
          </p:nvSpPr>
          <p:spPr>
            <a:xfrm>
              <a:off x="1440056" y="7056744"/>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4" name="Oval 23">
              <a:extLst>
                <a:ext uri="{FF2B5EF4-FFF2-40B4-BE49-F238E27FC236}">
                  <a16:creationId xmlns:a16="http://schemas.microsoft.com/office/drawing/2014/main" id="{ACC19319-B45C-489A-818E-8ABFB547AC89}"/>
                </a:ext>
              </a:extLst>
            </p:cNvPr>
            <p:cNvSpPr/>
            <p:nvPr/>
          </p:nvSpPr>
          <p:spPr>
            <a:xfrm>
              <a:off x="1112948" y="7056744"/>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5" name="Oval 24">
              <a:extLst>
                <a:ext uri="{FF2B5EF4-FFF2-40B4-BE49-F238E27FC236}">
                  <a16:creationId xmlns:a16="http://schemas.microsoft.com/office/drawing/2014/main" id="{992BD3B8-F5F9-4A35-8235-742B4E0B8948}"/>
                </a:ext>
              </a:extLst>
            </p:cNvPr>
            <p:cNvSpPr/>
            <p:nvPr/>
          </p:nvSpPr>
          <p:spPr>
            <a:xfrm>
              <a:off x="785840" y="7056744"/>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6" name="Oval 25">
              <a:extLst>
                <a:ext uri="{FF2B5EF4-FFF2-40B4-BE49-F238E27FC236}">
                  <a16:creationId xmlns:a16="http://schemas.microsoft.com/office/drawing/2014/main" id="{8B3379B4-28E9-411F-BD54-4AA5938015CF}"/>
                </a:ext>
              </a:extLst>
            </p:cNvPr>
            <p:cNvSpPr/>
            <p:nvPr/>
          </p:nvSpPr>
          <p:spPr>
            <a:xfrm>
              <a:off x="458732" y="7056744"/>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7" name="Oval 26">
              <a:extLst>
                <a:ext uri="{FF2B5EF4-FFF2-40B4-BE49-F238E27FC236}">
                  <a16:creationId xmlns:a16="http://schemas.microsoft.com/office/drawing/2014/main" id="{88E5B426-845E-4257-ABA1-E3CF3D966636}"/>
                </a:ext>
              </a:extLst>
            </p:cNvPr>
            <p:cNvSpPr/>
            <p:nvPr/>
          </p:nvSpPr>
          <p:spPr>
            <a:xfrm>
              <a:off x="131624" y="7056744"/>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8" name="Oval 27">
              <a:extLst>
                <a:ext uri="{FF2B5EF4-FFF2-40B4-BE49-F238E27FC236}">
                  <a16:creationId xmlns:a16="http://schemas.microsoft.com/office/drawing/2014/main" id="{6411F8F4-AC74-4023-9473-5BDF39BEEF97}"/>
                </a:ext>
              </a:extLst>
            </p:cNvPr>
            <p:cNvSpPr/>
            <p:nvPr/>
          </p:nvSpPr>
          <p:spPr>
            <a:xfrm>
              <a:off x="-195484" y="7056744"/>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9" name="Oval 28">
              <a:extLst>
                <a:ext uri="{FF2B5EF4-FFF2-40B4-BE49-F238E27FC236}">
                  <a16:creationId xmlns:a16="http://schemas.microsoft.com/office/drawing/2014/main" id="{73DB8A82-7AF4-4B9F-A7EF-C4D058D44C9A}"/>
                </a:ext>
              </a:extLst>
            </p:cNvPr>
            <p:cNvSpPr/>
            <p:nvPr/>
          </p:nvSpPr>
          <p:spPr>
            <a:xfrm>
              <a:off x="1440056" y="6786297"/>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0" name="Oval 29">
              <a:extLst>
                <a:ext uri="{FF2B5EF4-FFF2-40B4-BE49-F238E27FC236}">
                  <a16:creationId xmlns:a16="http://schemas.microsoft.com/office/drawing/2014/main" id="{37167F43-1BC9-46C0-A7D5-CEC0D49ABEBB}"/>
                </a:ext>
              </a:extLst>
            </p:cNvPr>
            <p:cNvSpPr/>
            <p:nvPr/>
          </p:nvSpPr>
          <p:spPr>
            <a:xfrm>
              <a:off x="1112948" y="6786297"/>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1" name="Oval 30">
              <a:extLst>
                <a:ext uri="{FF2B5EF4-FFF2-40B4-BE49-F238E27FC236}">
                  <a16:creationId xmlns:a16="http://schemas.microsoft.com/office/drawing/2014/main" id="{A74FEF42-80F5-4B49-AC28-759B43C66B1A}"/>
                </a:ext>
              </a:extLst>
            </p:cNvPr>
            <p:cNvSpPr/>
            <p:nvPr/>
          </p:nvSpPr>
          <p:spPr>
            <a:xfrm>
              <a:off x="785840" y="6786297"/>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2" name="Oval 31">
              <a:extLst>
                <a:ext uri="{FF2B5EF4-FFF2-40B4-BE49-F238E27FC236}">
                  <a16:creationId xmlns:a16="http://schemas.microsoft.com/office/drawing/2014/main" id="{5513E109-CECC-4170-BA2F-BBAB6D1A2F47}"/>
                </a:ext>
              </a:extLst>
            </p:cNvPr>
            <p:cNvSpPr/>
            <p:nvPr/>
          </p:nvSpPr>
          <p:spPr>
            <a:xfrm>
              <a:off x="458732" y="6786297"/>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3" name="Oval 32">
              <a:extLst>
                <a:ext uri="{FF2B5EF4-FFF2-40B4-BE49-F238E27FC236}">
                  <a16:creationId xmlns:a16="http://schemas.microsoft.com/office/drawing/2014/main" id="{BA0D003D-203A-491F-8490-60867936A2BE}"/>
                </a:ext>
              </a:extLst>
            </p:cNvPr>
            <p:cNvSpPr/>
            <p:nvPr/>
          </p:nvSpPr>
          <p:spPr>
            <a:xfrm>
              <a:off x="131624" y="6786297"/>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4" name="Oval 33">
              <a:extLst>
                <a:ext uri="{FF2B5EF4-FFF2-40B4-BE49-F238E27FC236}">
                  <a16:creationId xmlns:a16="http://schemas.microsoft.com/office/drawing/2014/main" id="{3E97B712-8BAA-4EEB-94D4-2A47767EBB7A}"/>
                </a:ext>
              </a:extLst>
            </p:cNvPr>
            <p:cNvSpPr/>
            <p:nvPr/>
          </p:nvSpPr>
          <p:spPr>
            <a:xfrm>
              <a:off x="-195484" y="6786297"/>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5" name="Oval 34">
              <a:extLst>
                <a:ext uri="{FF2B5EF4-FFF2-40B4-BE49-F238E27FC236}">
                  <a16:creationId xmlns:a16="http://schemas.microsoft.com/office/drawing/2014/main" id="{0C869751-04A4-480E-8B4D-F7ECF33F5CBA}"/>
                </a:ext>
              </a:extLst>
            </p:cNvPr>
            <p:cNvSpPr/>
            <p:nvPr/>
          </p:nvSpPr>
          <p:spPr>
            <a:xfrm>
              <a:off x="1440056" y="6515850"/>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7" name="Oval 36">
              <a:extLst>
                <a:ext uri="{FF2B5EF4-FFF2-40B4-BE49-F238E27FC236}">
                  <a16:creationId xmlns:a16="http://schemas.microsoft.com/office/drawing/2014/main" id="{88D0EE67-12EA-4A3D-8FCF-379BD3767CE4}"/>
                </a:ext>
              </a:extLst>
            </p:cNvPr>
            <p:cNvSpPr/>
            <p:nvPr/>
          </p:nvSpPr>
          <p:spPr>
            <a:xfrm>
              <a:off x="1112948" y="6515850"/>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8" name="Oval 37">
              <a:extLst>
                <a:ext uri="{FF2B5EF4-FFF2-40B4-BE49-F238E27FC236}">
                  <a16:creationId xmlns:a16="http://schemas.microsoft.com/office/drawing/2014/main" id="{14B43D96-D3A1-4D04-91F8-829C16E33695}"/>
                </a:ext>
              </a:extLst>
            </p:cNvPr>
            <p:cNvSpPr/>
            <p:nvPr/>
          </p:nvSpPr>
          <p:spPr>
            <a:xfrm>
              <a:off x="785840" y="6515850"/>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9" name="Oval 38">
              <a:extLst>
                <a:ext uri="{FF2B5EF4-FFF2-40B4-BE49-F238E27FC236}">
                  <a16:creationId xmlns:a16="http://schemas.microsoft.com/office/drawing/2014/main" id="{D823666D-19BC-4E68-A20F-22C9CE8A774A}"/>
                </a:ext>
              </a:extLst>
            </p:cNvPr>
            <p:cNvSpPr/>
            <p:nvPr/>
          </p:nvSpPr>
          <p:spPr>
            <a:xfrm>
              <a:off x="458732" y="6515850"/>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40" name="Oval 39">
              <a:extLst>
                <a:ext uri="{FF2B5EF4-FFF2-40B4-BE49-F238E27FC236}">
                  <a16:creationId xmlns:a16="http://schemas.microsoft.com/office/drawing/2014/main" id="{B1E02AF5-5880-46B8-ADC4-170EC896C37F}"/>
                </a:ext>
              </a:extLst>
            </p:cNvPr>
            <p:cNvSpPr/>
            <p:nvPr/>
          </p:nvSpPr>
          <p:spPr>
            <a:xfrm>
              <a:off x="131624" y="6515850"/>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42" name="Oval 41">
              <a:extLst>
                <a:ext uri="{FF2B5EF4-FFF2-40B4-BE49-F238E27FC236}">
                  <a16:creationId xmlns:a16="http://schemas.microsoft.com/office/drawing/2014/main" id="{C7187A0A-C74D-47E6-B621-3FC02573BF57}"/>
                </a:ext>
              </a:extLst>
            </p:cNvPr>
            <p:cNvSpPr/>
            <p:nvPr/>
          </p:nvSpPr>
          <p:spPr>
            <a:xfrm>
              <a:off x="-195484" y="6515850"/>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44" name="Oval 43">
              <a:extLst>
                <a:ext uri="{FF2B5EF4-FFF2-40B4-BE49-F238E27FC236}">
                  <a16:creationId xmlns:a16="http://schemas.microsoft.com/office/drawing/2014/main" id="{DAEEC469-B52D-430A-8E03-9CDA6C74B152}"/>
                </a:ext>
              </a:extLst>
            </p:cNvPr>
            <p:cNvSpPr/>
            <p:nvPr/>
          </p:nvSpPr>
          <p:spPr>
            <a:xfrm>
              <a:off x="1440056" y="6245403"/>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45" name="Oval 44">
              <a:extLst>
                <a:ext uri="{FF2B5EF4-FFF2-40B4-BE49-F238E27FC236}">
                  <a16:creationId xmlns:a16="http://schemas.microsoft.com/office/drawing/2014/main" id="{245CD62B-582E-4F05-B1AF-A72082777DD4}"/>
                </a:ext>
              </a:extLst>
            </p:cNvPr>
            <p:cNvSpPr/>
            <p:nvPr/>
          </p:nvSpPr>
          <p:spPr>
            <a:xfrm>
              <a:off x="1112948" y="6245403"/>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46" name="Oval 45">
              <a:extLst>
                <a:ext uri="{FF2B5EF4-FFF2-40B4-BE49-F238E27FC236}">
                  <a16:creationId xmlns:a16="http://schemas.microsoft.com/office/drawing/2014/main" id="{187F8E20-74CB-43BB-B9A4-FC1391E42FBE}"/>
                </a:ext>
              </a:extLst>
            </p:cNvPr>
            <p:cNvSpPr/>
            <p:nvPr/>
          </p:nvSpPr>
          <p:spPr>
            <a:xfrm>
              <a:off x="785840" y="6245403"/>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47" name="Oval 46">
              <a:extLst>
                <a:ext uri="{FF2B5EF4-FFF2-40B4-BE49-F238E27FC236}">
                  <a16:creationId xmlns:a16="http://schemas.microsoft.com/office/drawing/2014/main" id="{30537AF4-772C-439C-9DAB-E127998566E1}"/>
                </a:ext>
              </a:extLst>
            </p:cNvPr>
            <p:cNvSpPr/>
            <p:nvPr/>
          </p:nvSpPr>
          <p:spPr>
            <a:xfrm>
              <a:off x="458732" y="6245403"/>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48" name="Oval 47">
              <a:extLst>
                <a:ext uri="{FF2B5EF4-FFF2-40B4-BE49-F238E27FC236}">
                  <a16:creationId xmlns:a16="http://schemas.microsoft.com/office/drawing/2014/main" id="{8AD487E6-F490-47B4-9E2A-CDF4EC986846}"/>
                </a:ext>
              </a:extLst>
            </p:cNvPr>
            <p:cNvSpPr/>
            <p:nvPr/>
          </p:nvSpPr>
          <p:spPr>
            <a:xfrm>
              <a:off x="131624" y="6245403"/>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49" name="Oval 48">
              <a:extLst>
                <a:ext uri="{FF2B5EF4-FFF2-40B4-BE49-F238E27FC236}">
                  <a16:creationId xmlns:a16="http://schemas.microsoft.com/office/drawing/2014/main" id="{3F45EE4E-E3D2-4EE3-931A-8766A468AB9E}"/>
                </a:ext>
              </a:extLst>
            </p:cNvPr>
            <p:cNvSpPr/>
            <p:nvPr/>
          </p:nvSpPr>
          <p:spPr>
            <a:xfrm>
              <a:off x="-195484" y="6245403"/>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50" name="Oval 49">
              <a:extLst>
                <a:ext uri="{FF2B5EF4-FFF2-40B4-BE49-F238E27FC236}">
                  <a16:creationId xmlns:a16="http://schemas.microsoft.com/office/drawing/2014/main" id="{9E2F382C-606D-41B0-869C-BB03C156C177}"/>
                </a:ext>
              </a:extLst>
            </p:cNvPr>
            <p:cNvSpPr/>
            <p:nvPr/>
          </p:nvSpPr>
          <p:spPr>
            <a:xfrm>
              <a:off x="1440056" y="5974956"/>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51" name="Oval 50">
              <a:extLst>
                <a:ext uri="{FF2B5EF4-FFF2-40B4-BE49-F238E27FC236}">
                  <a16:creationId xmlns:a16="http://schemas.microsoft.com/office/drawing/2014/main" id="{A687AF1F-52A0-4E6B-AF13-7D3BBEA26355}"/>
                </a:ext>
              </a:extLst>
            </p:cNvPr>
            <p:cNvSpPr/>
            <p:nvPr/>
          </p:nvSpPr>
          <p:spPr>
            <a:xfrm>
              <a:off x="1112948" y="5974956"/>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52" name="Oval 51">
              <a:extLst>
                <a:ext uri="{FF2B5EF4-FFF2-40B4-BE49-F238E27FC236}">
                  <a16:creationId xmlns:a16="http://schemas.microsoft.com/office/drawing/2014/main" id="{5DB209E8-59EB-4C00-92AB-21EE807E3A01}"/>
                </a:ext>
              </a:extLst>
            </p:cNvPr>
            <p:cNvSpPr/>
            <p:nvPr/>
          </p:nvSpPr>
          <p:spPr>
            <a:xfrm>
              <a:off x="785840" y="5974956"/>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53" name="Oval 52">
              <a:extLst>
                <a:ext uri="{FF2B5EF4-FFF2-40B4-BE49-F238E27FC236}">
                  <a16:creationId xmlns:a16="http://schemas.microsoft.com/office/drawing/2014/main" id="{608690E4-04E3-421B-BF59-E1A0102311E2}"/>
                </a:ext>
              </a:extLst>
            </p:cNvPr>
            <p:cNvSpPr/>
            <p:nvPr/>
          </p:nvSpPr>
          <p:spPr>
            <a:xfrm>
              <a:off x="458732" y="5974956"/>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54" name="Oval 53">
              <a:extLst>
                <a:ext uri="{FF2B5EF4-FFF2-40B4-BE49-F238E27FC236}">
                  <a16:creationId xmlns:a16="http://schemas.microsoft.com/office/drawing/2014/main" id="{F6226254-51C3-4CF3-9DA2-B1C49F730DE8}"/>
                </a:ext>
              </a:extLst>
            </p:cNvPr>
            <p:cNvSpPr/>
            <p:nvPr/>
          </p:nvSpPr>
          <p:spPr>
            <a:xfrm>
              <a:off x="131624" y="5974956"/>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55" name="Oval 54">
              <a:extLst>
                <a:ext uri="{FF2B5EF4-FFF2-40B4-BE49-F238E27FC236}">
                  <a16:creationId xmlns:a16="http://schemas.microsoft.com/office/drawing/2014/main" id="{A631B280-522D-47A4-989D-19DE62CFFDD0}"/>
                </a:ext>
              </a:extLst>
            </p:cNvPr>
            <p:cNvSpPr/>
            <p:nvPr/>
          </p:nvSpPr>
          <p:spPr>
            <a:xfrm>
              <a:off x="-195484" y="5974956"/>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56" name="Oval 55">
              <a:extLst>
                <a:ext uri="{FF2B5EF4-FFF2-40B4-BE49-F238E27FC236}">
                  <a16:creationId xmlns:a16="http://schemas.microsoft.com/office/drawing/2014/main" id="{F0DB57C7-BC99-4F31-B7EC-BEB15BFC1072}"/>
                </a:ext>
              </a:extLst>
            </p:cNvPr>
            <p:cNvSpPr/>
            <p:nvPr/>
          </p:nvSpPr>
          <p:spPr>
            <a:xfrm>
              <a:off x="1440056" y="5704509"/>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57" name="Oval 56">
              <a:extLst>
                <a:ext uri="{FF2B5EF4-FFF2-40B4-BE49-F238E27FC236}">
                  <a16:creationId xmlns:a16="http://schemas.microsoft.com/office/drawing/2014/main" id="{9D989D5F-0402-47E3-9C37-761690AD1AA7}"/>
                </a:ext>
              </a:extLst>
            </p:cNvPr>
            <p:cNvSpPr/>
            <p:nvPr/>
          </p:nvSpPr>
          <p:spPr>
            <a:xfrm>
              <a:off x="1112948" y="5704509"/>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58" name="Oval 57">
              <a:extLst>
                <a:ext uri="{FF2B5EF4-FFF2-40B4-BE49-F238E27FC236}">
                  <a16:creationId xmlns:a16="http://schemas.microsoft.com/office/drawing/2014/main" id="{8685F9A3-1B91-48D1-AA98-FF0FD16454D4}"/>
                </a:ext>
              </a:extLst>
            </p:cNvPr>
            <p:cNvSpPr/>
            <p:nvPr/>
          </p:nvSpPr>
          <p:spPr>
            <a:xfrm>
              <a:off x="785840" y="5704509"/>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59" name="Oval 58">
              <a:extLst>
                <a:ext uri="{FF2B5EF4-FFF2-40B4-BE49-F238E27FC236}">
                  <a16:creationId xmlns:a16="http://schemas.microsoft.com/office/drawing/2014/main" id="{4F685A57-C770-4879-AB83-CDCC78FDFB60}"/>
                </a:ext>
              </a:extLst>
            </p:cNvPr>
            <p:cNvSpPr/>
            <p:nvPr/>
          </p:nvSpPr>
          <p:spPr>
            <a:xfrm>
              <a:off x="458732" y="5704509"/>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60" name="Oval 59">
              <a:extLst>
                <a:ext uri="{FF2B5EF4-FFF2-40B4-BE49-F238E27FC236}">
                  <a16:creationId xmlns:a16="http://schemas.microsoft.com/office/drawing/2014/main" id="{D3102975-6776-4FEF-9329-E737F384C788}"/>
                </a:ext>
              </a:extLst>
            </p:cNvPr>
            <p:cNvSpPr/>
            <p:nvPr/>
          </p:nvSpPr>
          <p:spPr>
            <a:xfrm>
              <a:off x="131624" y="5704509"/>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61" name="Oval 60">
              <a:extLst>
                <a:ext uri="{FF2B5EF4-FFF2-40B4-BE49-F238E27FC236}">
                  <a16:creationId xmlns:a16="http://schemas.microsoft.com/office/drawing/2014/main" id="{8F3CAE64-56DF-4AD8-9A75-68A70CD54390}"/>
                </a:ext>
              </a:extLst>
            </p:cNvPr>
            <p:cNvSpPr/>
            <p:nvPr/>
          </p:nvSpPr>
          <p:spPr>
            <a:xfrm>
              <a:off x="-195484" y="5704509"/>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grpSp>
        <p:nvGrpSpPr>
          <p:cNvPr id="5" name="Group 4">
            <a:extLst>
              <a:ext uri="{FF2B5EF4-FFF2-40B4-BE49-F238E27FC236}">
                <a16:creationId xmlns:a16="http://schemas.microsoft.com/office/drawing/2014/main" id="{F7339B84-9931-4778-A8D0-29EF3C489F3B}"/>
              </a:ext>
            </a:extLst>
          </p:cNvPr>
          <p:cNvGrpSpPr/>
          <p:nvPr/>
        </p:nvGrpSpPr>
        <p:grpSpPr>
          <a:xfrm>
            <a:off x="11661268" y="2716882"/>
            <a:ext cx="726216" cy="1424235"/>
            <a:chOff x="11661268" y="2716882"/>
            <a:chExt cx="726216" cy="1424235"/>
          </a:xfrm>
          <a:gradFill flip="none" rotWithShape="1">
            <a:gsLst>
              <a:gs pos="0">
                <a:schemeClr val="accent1">
                  <a:alpha val="45000"/>
                </a:schemeClr>
              </a:gs>
              <a:gs pos="100000">
                <a:schemeClr val="accent2">
                  <a:alpha val="45000"/>
                </a:schemeClr>
              </a:gs>
            </a:gsLst>
            <a:lin ang="5400000" scaled="1"/>
            <a:tileRect/>
          </a:gradFill>
        </p:grpSpPr>
        <p:sp>
          <p:nvSpPr>
            <p:cNvPr id="66" name="Oval 65">
              <a:extLst>
                <a:ext uri="{FF2B5EF4-FFF2-40B4-BE49-F238E27FC236}">
                  <a16:creationId xmlns:a16="http://schemas.microsoft.com/office/drawing/2014/main" id="{965B5667-8720-474B-8094-4B3F8D0F90E5}"/>
                </a:ext>
              </a:extLst>
            </p:cNvPr>
            <p:cNvSpPr/>
            <p:nvPr/>
          </p:nvSpPr>
          <p:spPr>
            <a:xfrm>
              <a:off x="12315484" y="4069117"/>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67" name="Oval 66">
              <a:extLst>
                <a:ext uri="{FF2B5EF4-FFF2-40B4-BE49-F238E27FC236}">
                  <a16:creationId xmlns:a16="http://schemas.microsoft.com/office/drawing/2014/main" id="{1C6F8395-9BB7-4117-8092-9DB2FC2361E7}"/>
                </a:ext>
              </a:extLst>
            </p:cNvPr>
            <p:cNvSpPr/>
            <p:nvPr/>
          </p:nvSpPr>
          <p:spPr>
            <a:xfrm>
              <a:off x="11988376" y="4069117"/>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68" name="Oval 67">
              <a:extLst>
                <a:ext uri="{FF2B5EF4-FFF2-40B4-BE49-F238E27FC236}">
                  <a16:creationId xmlns:a16="http://schemas.microsoft.com/office/drawing/2014/main" id="{6B0F293A-A176-45A1-9DCB-1C139222B263}"/>
                </a:ext>
              </a:extLst>
            </p:cNvPr>
            <p:cNvSpPr/>
            <p:nvPr/>
          </p:nvSpPr>
          <p:spPr>
            <a:xfrm>
              <a:off x="11661268" y="4069117"/>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72" name="Oval 71">
              <a:extLst>
                <a:ext uri="{FF2B5EF4-FFF2-40B4-BE49-F238E27FC236}">
                  <a16:creationId xmlns:a16="http://schemas.microsoft.com/office/drawing/2014/main" id="{4121ABC0-9AAE-45DF-BB2C-5EBB4A97C5F0}"/>
                </a:ext>
              </a:extLst>
            </p:cNvPr>
            <p:cNvSpPr/>
            <p:nvPr/>
          </p:nvSpPr>
          <p:spPr>
            <a:xfrm>
              <a:off x="12315484" y="3798670"/>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73" name="Oval 72">
              <a:extLst>
                <a:ext uri="{FF2B5EF4-FFF2-40B4-BE49-F238E27FC236}">
                  <a16:creationId xmlns:a16="http://schemas.microsoft.com/office/drawing/2014/main" id="{95A9D1CE-3C5B-48D3-BF08-99DD56466392}"/>
                </a:ext>
              </a:extLst>
            </p:cNvPr>
            <p:cNvSpPr/>
            <p:nvPr/>
          </p:nvSpPr>
          <p:spPr>
            <a:xfrm>
              <a:off x="11988376" y="3798670"/>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74" name="Oval 73">
              <a:extLst>
                <a:ext uri="{FF2B5EF4-FFF2-40B4-BE49-F238E27FC236}">
                  <a16:creationId xmlns:a16="http://schemas.microsoft.com/office/drawing/2014/main" id="{9CA43116-F3FC-429F-AEE6-8E6C08516326}"/>
                </a:ext>
              </a:extLst>
            </p:cNvPr>
            <p:cNvSpPr/>
            <p:nvPr/>
          </p:nvSpPr>
          <p:spPr>
            <a:xfrm>
              <a:off x="11661268" y="3798670"/>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78" name="Oval 77">
              <a:extLst>
                <a:ext uri="{FF2B5EF4-FFF2-40B4-BE49-F238E27FC236}">
                  <a16:creationId xmlns:a16="http://schemas.microsoft.com/office/drawing/2014/main" id="{3446CF3B-E576-4F04-AC20-314BDB0355D5}"/>
                </a:ext>
              </a:extLst>
            </p:cNvPr>
            <p:cNvSpPr/>
            <p:nvPr/>
          </p:nvSpPr>
          <p:spPr>
            <a:xfrm>
              <a:off x="12315484" y="3528223"/>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79" name="Oval 78">
              <a:extLst>
                <a:ext uri="{FF2B5EF4-FFF2-40B4-BE49-F238E27FC236}">
                  <a16:creationId xmlns:a16="http://schemas.microsoft.com/office/drawing/2014/main" id="{BF75A841-257C-450B-8F9C-E333B30773BD}"/>
                </a:ext>
              </a:extLst>
            </p:cNvPr>
            <p:cNvSpPr/>
            <p:nvPr/>
          </p:nvSpPr>
          <p:spPr>
            <a:xfrm>
              <a:off x="11988376" y="3528223"/>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80" name="Oval 79">
              <a:extLst>
                <a:ext uri="{FF2B5EF4-FFF2-40B4-BE49-F238E27FC236}">
                  <a16:creationId xmlns:a16="http://schemas.microsoft.com/office/drawing/2014/main" id="{1A36402B-25F1-4923-BCDB-3F7F741CA691}"/>
                </a:ext>
              </a:extLst>
            </p:cNvPr>
            <p:cNvSpPr/>
            <p:nvPr/>
          </p:nvSpPr>
          <p:spPr>
            <a:xfrm>
              <a:off x="11661268" y="3528223"/>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84" name="Oval 83">
              <a:extLst>
                <a:ext uri="{FF2B5EF4-FFF2-40B4-BE49-F238E27FC236}">
                  <a16:creationId xmlns:a16="http://schemas.microsoft.com/office/drawing/2014/main" id="{F654D222-B741-41CA-A716-6E96F3B6578F}"/>
                </a:ext>
              </a:extLst>
            </p:cNvPr>
            <p:cNvSpPr/>
            <p:nvPr/>
          </p:nvSpPr>
          <p:spPr>
            <a:xfrm>
              <a:off x="12315484" y="3257776"/>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85" name="Oval 84">
              <a:extLst>
                <a:ext uri="{FF2B5EF4-FFF2-40B4-BE49-F238E27FC236}">
                  <a16:creationId xmlns:a16="http://schemas.microsoft.com/office/drawing/2014/main" id="{F642062F-2D47-45D4-9DFC-146A8490CF86}"/>
                </a:ext>
              </a:extLst>
            </p:cNvPr>
            <p:cNvSpPr/>
            <p:nvPr/>
          </p:nvSpPr>
          <p:spPr>
            <a:xfrm>
              <a:off x="11988376" y="3257776"/>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86" name="Oval 85">
              <a:extLst>
                <a:ext uri="{FF2B5EF4-FFF2-40B4-BE49-F238E27FC236}">
                  <a16:creationId xmlns:a16="http://schemas.microsoft.com/office/drawing/2014/main" id="{6400C49E-4A77-418C-87A2-073AD436AFFE}"/>
                </a:ext>
              </a:extLst>
            </p:cNvPr>
            <p:cNvSpPr/>
            <p:nvPr/>
          </p:nvSpPr>
          <p:spPr>
            <a:xfrm>
              <a:off x="11661268" y="3257776"/>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90" name="Oval 89">
              <a:extLst>
                <a:ext uri="{FF2B5EF4-FFF2-40B4-BE49-F238E27FC236}">
                  <a16:creationId xmlns:a16="http://schemas.microsoft.com/office/drawing/2014/main" id="{70122799-402B-4060-B611-C11AA30F4EEA}"/>
                </a:ext>
              </a:extLst>
            </p:cNvPr>
            <p:cNvSpPr/>
            <p:nvPr/>
          </p:nvSpPr>
          <p:spPr>
            <a:xfrm>
              <a:off x="12315484" y="2987329"/>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91" name="Oval 90">
              <a:extLst>
                <a:ext uri="{FF2B5EF4-FFF2-40B4-BE49-F238E27FC236}">
                  <a16:creationId xmlns:a16="http://schemas.microsoft.com/office/drawing/2014/main" id="{5A468B02-E89F-4B48-85D6-25F50393E0E9}"/>
                </a:ext>
              </a:extLst>
            </p:cNvPr>
            <p:cNvSpPr/>
            <p:nvPr/>
          </p:nvSpPr>
          <p:spPr>
            <a:xfrm>
              <a:off x="11988376" y="2987329"/>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92" name="Oval 91">
              <a:extLst>
                <a:ext uri="{FF2B5EF4-FFF2-40B4-BE49-F238E27FC236}">
                  <a16:creationId xmlns:a16="http://schemas.microsoft.com/office/drawing/2014/main" id="{A6E28C73-BF78-4A77-86AD-21F37BEBD3D8}"/>
                </a:ext>
              </a:extLst>
            </p:cNvPr>
            <p:cNvSpPr/>
            <p:nvPr/>
          </p:nvSpPr>
          <p:spPr>
            <a:xfrm>
              <a:off x="11661268" y="2987329"/>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96" name="Oval 95">
              <a:extLst>
                <a:ext uri="{FF2B5EF4-FFF2-40B4-BE49-F238E27FC236}">
                  <a16:creationId xmlns:a16="http://schemas.microsoft.com/office/drawing/2014/main" id="{9F6E0484-3C22-4FDA-B50B-389B1EE1B58C}"/>
                </a:ext>
              </a:extLst>
            </p:cNvPr>
            <p:cNvSpPr/>
            <p:nvPr/>
          </p:nvSpPr>
          <p:spPr>
            <a:xfrm>
              <a:off x="12315484" y="2716882"/>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97" name="Oval 96">
              <a:extLst>
                <a:ext uri="{FF2B5EF4-FFF2-40B4-BE49-F238E27FC236}">
                  <a16:creationId xmlns:a16="http://schemas.microsoft.com/office/drawing/2014/main" id="{90E24FE6-5810-445F-8BBE-FECFEF5E7E9C}"/>
                </a:ext>
              </a:extLst>
            </p:cNvPr>
            <p:cNvSpPr/>
            <p:nvPr/>
          </p:nvSpPr>
          <p:spPr>
            <a:xfrm>
              <a:off x="11988376" y="2716882"/>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98" name="Oval 97">
              <a:extLst>
                <a:ext uri="{FF2B5EF4-FFF2-40B4-BE49-F238E27FC236}">
                  <a16:creationId xmlns:a16="http://schemas.microsoft.com/office/drawing/2014/main" id="{1F219EA6-57B6-406E-9AE4-F4AA5695FBB8}"/>
                </a:ext>
              </a:extLst>
            </p:cNvPr>
            <p:cNvSpPr/>
            <p:nvPr/>
          </p:nvSpPr>
          <p:spPr>
            <a:xfrm>
              <a:off x="11661268" y="2716882"/>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8" name="TextBox 13">
            <a:extLst>
              <a:ext uri="{FF2B5EF4-FFF2-40B4-BE49-F238E27FC236}">
                <a16:creationId xmlns:a16="http://schemas.microsoft.com/office/drawing/2014/main" id="{53F03A0B-65DC-DBB6-8FE5-9087E45B2357}"/>
              </a:ext>
            </a:extLst>
          </p:cNvPr>
          <p:cNvSpPr txBox="1"/>
          <p:nvPr/>
        </p:nvSpPr>
        <p:spPr>
          <a:xfrm>
            <a:off x="1557115" y="1138436"/>
            <a:ext cx="2304256" cy="338554"/>
          </a:xfrm>
          <a:prstGeom prst="rect">
            <a:avLst/>
          </a:prstGeom>
          <a:noFill/>
        </p:spPr>
        <p:txBody>
          <a:bodyPr wrap="square" lIns="91440" tIns="45720" rIns="91440" bIns="45720" rtlCol="0" anchor="t">
            <a:spAutoFit/>
          </a:bodyPr>
          <a:lstStyle/>
          <a:p>
            <a:r>
              <a:rPr lang="en-ID" sz="1600" b="1" dirty="0">
                <a:solidFill>
                  <a:schemeClr val="accent1">
                    <a:lumMod val="60000"/>
                    <a:lumOff val="40000"/>
                  </a:schemeClr>
                </a:solidFill>
                <a:latin typeface="+mj-lt"/>
              </a:rPr>
              <a:t>Étape 1</a:t>
            </a:r>
            <a:endParaRPr lang="fr-FR" dirty="0">
              <a:solidFill>
                <a:schemeClr val="accent1">
                  <a:lumMod val="60000"/>
                  <a:lumOff val="40000"/>
                </a:schemeClr>
              </a:solidFill>
            </a:endParaRPr>
          </a:p>
        </p:txBody>
      </p:sp>
      <p:sp>
        <p:nvSpPr>
          <p:cNvPr id="10" name="TextBox 13">
            <a:extLst>
              <a:ext uri="{FF2B5EF4-FFF2-40B4-BE49-F238E27FC236}">
                <a16:creationId xmlns:a16="http://schemas.microsoft.com/office/drawing/2014/main" id="{DDE2A29A-B9C9-4B5C-AFA5-AD714B6F66A4}"/>
              </a:ext>
            </a:extLst>
          </p:cNvPr>
          <p:cNvSpPr txBox="1"/>
          <p:nvPr/>
        </p:nvSpPr>
        <p:spPr>
          <a:xfrm>
            <a:off x="1554734" y="4172148"/>
            <a:ext cx="2304256" cy="338554"/>
          </a:xfrm>
          <a:prstGeom prst="rect">
            <a:avLst/>
          </a:prstGeom>
          <a:noFill/>
        </p:spPr>
        <p:txBody>
          <a:bodyPr wrap="square" lIns="91440" tIns="45720" rIns="91440" bIns="45720" rtlCol="0" anchor="t">
            <a:spAutoFit/>
          </a:bodyPr>
          <a:lstStyle/>
          <a:p>
            <a:r>
              <a:rPr lang="en-ID" sz="1600" b="1" dirty="0">
                <a:solidFill>
                  <a:schemeClr val="accent1">
                    <a:lumMod val="60000"/>
                    <a:lumOff val="40000"/>
                  </a:schemeClr>
                </a:solidFill>
                <a:latin typeface="+mj-lt"/>
              </a:rPr>
              <a:t>Étape 2</a:t>
            </a:r>
            <a:endParaRPr lang="fr-FR" dirty="0">
              <a:solidFill>
                <a:schemeClr val="accent1">
                  <a:lumMod val="60000"/>
                  <a:lumOff val="40000"/>
                </a:schemeClr>
              </a:solidFill>
              <a:ea typeface="Source Sans Pro"/>
            </a:endParaRPr>
          </a:p>
        </p:txBody>
      </p:sp>
    </p:spTree>
    <p:extLst>
      <p:ext uri="{BB962C8B-B14F-4D97-AF65-F5344CB8AC3E}">
        <p14:creationId xmlns:p14="http://schemas.microsoft.com/office/powerpoint/2010/main" val="5867291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ppt_x"/>
                                          </p:val>
                                        </p:tav>
                                        <p:tav tm="100000">
                                          <p:val>
                                            <p:strVal val="#ppt_x"/>
                                          </p:val>
                                        </p:tav>
                                      </p:tavLst>
                                    </p:anim>
                                    <p:anim calcmode="lin" valueType="num">
                                      <p:cBhvr additive="base">
                                        <p:cTn id="8" dur="500" fill="hold"/>
                                        <p:tgtEl>
                                          <p:spTgt spid="17"/>
                                        </p:tgtEl>
                                        <p:attrNameLst>
                                          <p:attrName>ppt_y</p:attrName>
                                        </p:attrNameLst>
                                      </p:cBhvr>
                                      <p:tavLst>
                                        <p:tav tm="0">
                                          <p:val>
                                            <p:strVal val="1+#ppt_h/2"/>
                                          </p:val>
                                        </p:tav>
                                        <p:tav tm="100000">
                                          <p:val>
                                            <p:strVal val="#ppt_y"/>
                                          </p:val>
                                        </p:tav>
                                      </p:tavLst>
                                    </p:anim>
                                  </p:childTnLst>
                                </p:cTn>
                              </p:par>
                              <p:par>
                                <p:cTn id="9" presetID="10"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par>
                                <p:cTn id="12" presetID="10" presetClass="entr" presetSubtype="0" fill="hold" nodeType="withEffect">
                                  <p:stCondLst>
                                    <p:cond delay="300"/>
                                  </p:stCondLst>
                                  <p:childTnLst>
                                    <p:set>
                                      <p:cBhvr>
                                        <p:cTn id="13" dur="1" fill="hold">
                                          <p:stCondLst>
                                            <p:cond delay="0"/>
                                          </p:stCondLst>
                                        </p:cTn>
                                        <p:tgtEl>
                                          <p:spTgt spid="19"/>
                                        </p:tgtEl>
                                        <p:attrNameLst>
                                          <p:attrName>style.visibility</p:attrName>
                                        </p:attrNameLst>
                                      </p:cBhvr>
                                      <p:to>
                                        <p:strVal val="visible"/>
                                      </p:to>
                                    </p:set>
                                    <p:animEffect transition="in" filter="fade">
                                      <p:cBhvr>
                                        <p:cTn id="14" dur="500"/>
                                        <p:tgtEl>
                                          <p:spTgt spid="19"/>
                                        </p:tgtEl>
                                      </p:cBhvr>
                                    </p:animEffect>
                                  </p:childTnLst>
                                </p:cTn>
                              </p:par>
                            </p:childTnLst>
                          </p:cTn>
                        </p:par>
                        <p:par>
                          <p:cTn id="15" fill="hold">
                            <p:stCondLst>
                              <p:cond delay="800"/>
                            </p:stCondLst>
                            <p:childTnLst>
                              <p:par>
                                <p:cTn id="16" presetID="2" presetClass="entr" presetSubtype="1" fill="hold" nodeType="afterEffect">
                                  <p:stCondLst>
                                    <p:cond delay="0"/>
                                  </p:stCondLst>
                                  <p:childTnLst>
                                    <p:set>
                                      <p:cBhvr>
                                        <p:cTn id="17" dur="1" fill="hold">
                                          <p:stCondLst>
                                            <p:cond delay="0"/>
                                          </p:stCondLst>
                                        </p:cTn>
                                        <p:tgtEl>
                                          <p:spTgt spid="11"/>
                                        </p:tgtEl>
                                        <p:attrNameLst>
                                          <p:attrName>style.visibility</p:attrName>
                                        </p:attrNameLst>
                                      </p:cBhvr>
                                      <p:to>
                                        <p:strVal val="visible"/>
                                      </p:to>
                                    </p:set>
                                    <p:anim calcmode="lin" valueType="num">
                                      <p:cBhvr additive="base">
                                        <p:cTn id="18" dur="500" fill="hold"/>
                                        <p:tgtEl>
                                          <p:spTgt spid="11"/>
                                        </p:tgtEl>
                                        <p:attrNameLst>
                                          <p:attrName>ppt_x</p:attrName>
                                        </p:attrNameLst>
                                      </p:cBhvr>
                                      <p:tavLst>
                                        <p:tav tm="0">
                                          <p:val>
                                            <p:strVal val="#ppt_x"/>
                                          </p:val>
                                        </p:tav>
                                        <p:tav tm="100000">
                                          <p:val>
                                            <p:strVal val="#ppt_x"/>
                                          </p:val>
                                        </p:tav>
                                      </p:tavLst>
                                    </p:anim>
                                    <p:anim calcmode="lin" valueType="num">
                                      <p:cBhvr additive="base">
                                        <p:cTn id="19" dur="500" fill="hold"/>
                                        <p:tgtEl>
                                          <p:spTgt spid="11"/>
                                        </p:tgtEl>
                                        <p:attrNameLst>
                                          <p:attrName>ppt_y</p:attrName>
                                        </p:attrNameLst>
                                      </p:cBhvr>
                                      <p:tavLst>
                                        <p:tav tm="0">
                                          <p:val>
                                            <p:strVal val="0-#ppt_h/2"/>
                                          </p:val>
                                        </p:tav>
                                        <p:tav tm="100000">
                                          <p:val>
                                            <p:strVal val="#ppt_y"/>
                                          </p:val>
                                        </p:tav>
                                      </p:tavLst>
                                    </p:anim>
                                  </p:childTnLst>
                                </p:cTn>
                              </p:par>
                              <p:par>
                                <p:cTn id="20" presetID="2" presetClass="entr" presetSubtype="1" fill="hold" grpId="0" nodeType="withEffect">
                                  <p:stCondLst>
                                    <p:cond delay="0"/>
                                  </p:stCondLst>
                                  <p:childTnLst>
                                    <p:set>
                                      <p:cBhvr>
                                        <p:cTn id="21" dur="1" fill="hold">
                                          <p:stCondLst>
                                            <p:cond delay="0"/>
                                          </p:stCondLst>
                                        </p:cTn>
                                        <p:tgtEl>
                                          <p:spTgt spid="14"/>
                                        </p:tgtEl>
                                        <p:attrNameLst>
                                          <p:attrName>style.visibility</p:attrName>
                                        </p:attrNameLst>
                                      </p:cBhvr>
                                      <p:to>
                                        <p:strVal val="visible"/>
                                      </p:to>
                                    </p:set>
                                    <p:anim calcmode="lin" valueType="num">
                                      <p:cBhvr additive="base">
                                        <p:cTn id="22" dur="500" fill="hold"/>
                                        <p:tgtEl>
                                          <p:spTgt spid="14"/>
                                        </p:tgtEl>
                                        <p:attrNameLst>
                                          <p:attrName>ppt_x</p:attrName>
                                        </p:attrNameLst>
                                      </p:cBhvr>
                                      <p:tavLst>
                                        <p:tav tm="0">
                                          <p:val>
                                            <p:strVal val="#ppt_x"/>
                                          </p:val>
                                        </p:tav>
                                        <p:tav tm="100000">
                                          <p:val>
                                            <p:strVal val="#ppt_x"/>
                                          </p:val>
                                        </p:tav>
                                      </p:tavLst>
                                    </p:anim>
                                    <p:anim calcmode="lin" valueType="num">
                                      <p:cBhvr additive="base">
                                        <p:cTn id="23" dur="500" fill="hold"/>
                                        <p:tgtEl>
                                          <p:spTgt spid="14"/>
                                        </p:tgtEl>
                                        <p:attrNameLst>
                                          <p:attrName>ppt_y</p:attrName>
                                        </p:attrNameLst>
                                      </p:cBhvr>
                                      <p:tavLst>
                                        <p:tav tm="0">
                                          <p:val>
                                            <p:strVal val="0-#ppt_h/2"/>
                                          </p:val>
                                        </p:tav>
                                        <p:tav tm="100000">
                                          <p:val>
                                            <p:strVal val="#ppt_y"/>
                                          </p:val>
                                        </p:tav>
                                      </p:tavLst>
                                    </p:anim>
                                  </p:childTnLst>
                                </p:cTn>
                              </p:par>
                              <p:par>
                                <p:cTn id="24" presetID="2" presetClass="entr" presetSubtype="1" fill="hold" grpId="0" nodeType="withEffect">
                                  <p:stCondLst>
                                    <p:cond delay="0"/>
                                  </p:stCondLst>
                                  <p:childTnLst>
                                    <p:set>
                                      <p:cBhvr>
                                        <p:cTn id="25" dur="1" fill="hold">
                                          <p:stCondLst>
                                            <p:cond delay="0"/>
                                          </p:stCondLst>
                                        </p:cTn>
                                        <p:tgtEl>
                                          <p:spTgt spid="15"/>
                                        </p:tgtEl>
                                        <p:attrNameLst>
                                          <p:attrName>style.visibility</p:attrName>
                                        </p:attrNameLst>
                                      </p:cBhvr>
                                      <p:to>
                                        <p:strVal val="visible"/>
                                      </p:to>
                                    </p:set>
                                    <p:anim calcmode="lin" valueType="num">
                                      <p:cBhvr additive="base">
                                        <p:cTn id="26" dur="500" fill="hold"/>
                                        <p:tgtEl>
                                          <p:spTgt spid="15"/>
                                        </p:tgtEl>
                                        <p:attrNameLst>
                                          <p:attrName>ppt_x</p:attrName>
                                        </p:attrNameLst>
                                      </p:cBhvr>
                                      <p:tavLst>
                                        <p:tav tm="0">
                                          <p:val>
                                            <p:strVal val="#ppt_x"/>
                                          </p:val>
                                        </p:tav>
                                        <p:tav tm="100000">
                                          <p:val>
                                            <p:strVal val="#ppt_x"/>
                                          </p:val>
                                        </p:tav>
                                      </p:tavLst>
                                    </p:anim>
                                    <p:anim calcmode="lin" valueType="num">
                                      <p:cBhvr additive="base">
                                        <p:cTn id="27" dur="500" fill="hold"/>
                                        <p:tgtEl>
                                          <p:spTgt spid="15"/>
                                        </p:tgtEl>
                                        <p:attrNameLst>
                                          <p:attrName>ppt_y</p:attrName>
                                        </p:attrNameLst>
                                      </p:cBhvr>
                                      <p:tavLst>
                                        <p:tav tm="0">
                                          <p:val>
                                            <p:strVal val="0-#ppt_h/2"/>
                                          </p:val>
                                        </p:tav>
                                        <p:tav tm="100000">
                                          <p:val>
                                            <p:strVal val="#ppt_y"/>
                                          </p:val>
                                        </p:tav>
                                      </p:tavLst>
                                    </p:anim>
                                  </p:childTnLst>
                                </p:cTn>
                              </p:par>
                              <p:par>
                                <p:cTn id="28" presetID="2" presetClass="entr" presetSubtype="1" fill="hold" nodeType="withEffect">
                                  <p:stCondLst>
                                    <p:cond delay="0"/>
                                  </p:stCondLst>
                                  <p:childTnLst>
                                    <p:set>
                                      <p:cBhvr>
                                        <p:cTn id="29" dur="1" fill="hold">
                                          <p:stCondLst>
                                            <p:cond delay="0"/>
                                          </p:stCondLst>
                                        </p:cTn>
                                        <p:tgtEl>
                                          <p:spTgt spid="18"/>
                                        </p:tgtEl>
                                        <p:attrNameLst>
                                          <p:attrName>style.visibility</p:attrName>
                                        </p:attrNameLst>
                                      </p:cBhvr>
                                      <p:to>
                                        <p:strVal val="visible"/>
                                      </p:to>
                                    </p:set>
                                    <p:anim calcmode="lin" valueType="num">
                                      <p:cBhvr additive="base">
                                        <p:cTn id="30" dur="500" fill="hold"/>
                                        <p:tgtEl>
                                          <p:spTgt spid="18"/>
                                        </p:tgtEl>
                                        <p:attrNameLst>
                                          <p:attrName>ppt_x</p:attrName>
                                        </p:attrNameLst>
                                      </p:cBhvr>
                                      <p:tavLst>
                                        <p:tav tm="0">
                                          <p:val>
                                            <p:strVal val="#ppt_x"/>
                                          </p:val>
                                        </p:tav>
                                        <p:tav tm="100000">
                                          <p:val>
                                            <p:strVal val="#ppt_x"/>
                                          </p:val>
                                        </p:tav>
                                      </p:tavLst>
                                    </p:anim>
                                    <p:anim calcmode="lin" valueType="num">
                                      <p:cBhvr additive="base">
                                        <p:cTn id="31" dur="500" fill="hold"/>
                                        <p:tgtEl>
                                          <p:spTgt spid="18"/>
                                        </p:tgtEl>
                                        <p:attrNameLst>
                                          <p:attrName>ppt_y</p:attrName>
                                        </p:attrNameLst>
                                      </p:cBhvr>
                                      <p:tavLst>
                                        <p:tav tm="0">
                                          <p:val>
                                            <p:strVal val="0-#ppt_h/2"/>
                                          </p:val>
                                        </p:tav>
                                        <p:tav tm="100000">
                                          <p:val>
                                            <p:strVal val="#ppt_y"/>
                                          </p:val>
                                        </p:tav>
                                      </p:tavLst>
                                    </p:anim>
                                  </p:childTnLst>
                                </p:cTn>
                              </p:par>
                              <p:par>
                                <p:cTn id="32" presetID="2" presetClass="entr" presetSubtype="1" fill="hold" grpId="0" nodeType="withEffect">
                                  <p:stCondLst>
                                    <p:cond delay="0"/>
                                  </p:stCondLst>
                                  <p:childTnLst>
                                    <p:set>
                                      <p:cBhvr>
                                        <p:cTn id="33" dur="1" fill="hold">
                                          <p:stCondLst>
                                            <p:cond delay="0"/>
                                          </p:stCondLst>
                                        </p:cTn>
                                        <p:tgtEl>
                                          <p:spTgt spid="21"/>
                                        </p:tgtEl>
                                        <p:attrNameLst>
                                          <p:attrName>style.visibility</p:attrName>
                                        </p:attrNameLst>
                                      </p:cBhvr>
                                      <p:to>
                                        <p:strVal val="visible"/>
                                      </p:to>
                                    </p:set>
                                    <p:anim calcmode="lin" valueType="num">
                                      <p:cBhvr additive="base">
                                        <p:cTn id="34" dur="500" fill="hold"/>
                                        <p:tgtEl>
                                          <p:spTgt spid="21"/>
                                        </p:tgtEl>
                                        <p:attrNameLst>
                                          <p:attrName>ppt_x</p:attrName>
                                        </p:attrNameLst>
                                      </p:cBhvr>
                                      <p:tavLst>
                                        <p:tav tm="0">
                                          <p:val>
                                            <p:strVal val="#ppt_x"/>
                                          </p:val>
                                        </p:tav>
                                        <p:tav tm="100000">
                                          <p:val>
                                            <p:strVal val="#ppt_x"/>
                                          </p:val>
                                        </p:tav>
                                      </p:tavLst>
                                    </p:anim>
                                    <p:anim calcmode="lin" valueType="num">
                                      <p:cBhvr additive="base">
                                        <p:cTn id="35" dur="500" fill="hold"/>
                                        <p:tgtEl>
                                          <p:spTgt spid="21"/>
                                        </p:tgtEl>
                                        <p:attrNameLst>
                                          <p:attrName>ppt_y</p:attrName>
                                        </p:attrNameLst>
                                      </p:cBhvr>
                                      <p:tavLst>
                                        <p:tav tm="0">
                                          <p:val>
                                            <p:strVal val="0-#ppt_h/2"/>
                                          </p:val>
                                        </p:tav>
                                        <p:tav tm="100000">
                                          <p:val>
                                            <p:strVal val="#ppt_y"/>
                                          </p:val>
                                        </p:tav>
                                      </p:tavLst>
                                    </p:anim>
                                  </p:childTnLst>
                                </p:cTn>
                              </p:par>
                              <p:par>
                                <p:cTn id="36" presetID="2" presetClass="entr" presetSubtype="1" fill="hold" grpId="0" nodeType="withEffect">
                                  <p:stCondLst>
                                    <p:cond delay="0"/>
                                  </p:stCondLst>
                                  <p:childTnLst>
                                    <p:set>
                                      <p:cBhvr>
                                        <p:cTn id="37" dur="1" fill="hold">
                                          <p:stCondLst>
                                            <p:cond delay="0"/>
                                          </p:stCondLst>
                                        </p:cTn>
                                        <p:tgtEl>
                                          <p:spTgt spid="22"/>
                                        </p:tgtEl>
                                        <p:attrNameLst>
                                          <p:attrName>style.visibility</p:attrName>
                                        </p:attrNameLst>
                                      </p:cBhvr>
                                      <p:to>
                                        <p:strVal val="visible"/>
                                      </p:to>
                                    </p:set>
                                    <p:anim calcmode="lin" valueType="num">
                                      <p:cBhvr additive="base">
                                        <p:cTn id="38" dur="500" fill="hold"/>
                                        <p:tgtEl>
                                          <p:spTgt spid="22"/>
                                        </p:tgtEl>
                                        <p:attrNameLst>
                                          <p:attrName>ppt_x</p:attrName>
                                        </p:attrNameLst>
                                      </p:cBhvr>
                                      <p:tavLst>
                                        <p:tav tm="0">
                                          <p:val>
                                            <p:strVal val="#ppt_x"/>
                                          </p:val>
                                        </p:tav>
                                        <p:tav tm="100000">
                                          <p:val>
                                            <p:strVal val="#ppt_x"/>
                                          </p:val>
                                        </p:tav>
                                      </p:tavLst>
                                    </p:anim>
                                    <p:anim calcmode="lin" valueType="num">
                                      <p:cBhvr additive="base">
                                        <p:cTn id="39" dur="500" fill="hold"/>
                                        <p:tgtEl>
                                          <p:spTgt spid="22"/>
                                        </p:tgtEl>
                                        <p:attrNameLst>
                                          <p:attrName>ppt_y</p:attrName>
                                        </p:attrNameLst>
                                      </p:cBhvr>
                                      <p:tavLst>
                                        <p:tav tm="0">
                                          <p:val>
                                            <p:strVal val="0-#ppt_h/2"/>
                                          </p:val>
                                        </p:tav>
                                        <p:tav tm="100000">
                                          <p:val>
                                            <p:strVal val="#ppt_y"/>
                                          </p:val>
                                        </p:tav>
                                      </p:tavLst>
                                    </p:anim>
                                  </p:childTnLst>
                                </p:cTn>
                              </p:par>
                              <p:par>
                                <p:cTn id="40" presetID="2" presetClass="entr" presetSubtype="1" fill="hold" grpId="0" nodeType="withEffect">
                                  <p:stCondLst>
                                    <p:cond delay="0"/>
                                  </p:stCondLst>
                                  <p:childTnLst>
                                    <p:set>
                                      <p:cBhvr>
                                        <p:cTn id="41" dur="1" fill="hold">
                                          <p:stCondLst>
                                            <p:cond delay="0"/>
                                          </p:stCondLst>
                                        </p:cTn>
                                        <p:tgtEl>
                                          <p:spTgt spid="8"/>
                                        </p:tgtEl>
                                        <p:attrNameLst>
                                          <p:attrName>style.visibility</p:attrName>
                                        </p:attrNameLst>
                                      </p:cBhvr>
                                      <p:to>
                                        <p:strVal val="visible"/>
                                      </p:to>
                                    </p:set>
                                    <p:anim calcmode="lin" valueType="num">
                                      <p:cBhvr additive="base">
                                        <p:cTn id="42" dur="500" fill="hold"/>
                                        <p:tgtEl>
                                          <p:spTgt spid="8"/>
                                        </p:tgtEl>
                                        <p:attrNameLst>
                                          <p:attrName>ppt_x</p:attrName>
                                        </p:attrNameLst>
                                      </p:cBhvr>
                                      <p:tavLst>
                                        <p:tav tm="0">
                                          <p:val>
                                            <p:strVal val="#ppt_x"/>
                                          </p:val>
                                        </p:tav>
                                        <p:tav tm="100000">
                                          <p:val>
                                            <p:strVal val="#ppt_x"/>
                                          </p:val>
                                        </p:tav>
                                      </p:tavLst>
                                    </p:anim>
                                    <p:anim calcmode="lin" valueType="num">
                                      <p:cBhvr additive="base">
                                        <p:cTn id="43" dur="500" fill="hold"/>
                                        <p:tgtEl>
                                          <p:spTgt spid="8"/>
                                        </p:tgtEl>
                                        <p:attrNameLst>
                                          <p:attrName>ppt_y</p:attrName>
                                        </p:attrNameLst>
                                      </p:cBhvr>
                                      <p:tavLst>
                                        <p:tav tm="0">
                                          <p:val>
                                            <p:strVal val="0-#ppt_h/2"/>
                                          </p:val>
                                        </p:tav>
                                        <p:tav tm="100000">
                                          <p:val>
                                            <p:strVal val="#ppt_y"/>
                                          </p:val>
                                        </p:tav>
                                      </p:tavLst>
                                    </p:anim>
                                  </p:childTnLst>
                                </p:cTn>
                              </p:par>
                              <p:par>
                                <p:cTn id="44" presetID="2" presetClass="entr" presetSubtype="1" fill="hold" grpId="0" nodeType="withEffect">
                                  <p:stCondLst>
                                    <p:cond delay="0"/>
                                  </p:stCondLst>
                                  <p:childTnLst>
                                    <p:set>
                                      <p:cBhvr>
                                        <p:cTn id="45" dur="1" fill="hold">
                                          <p:stCondLst>
                                            <p:cond delay="0"/>
                                          </p:stCondLst>
                                        </p:cTn>
                                        <p:tgtEl>
                                          <p:spTgt spid="10"/>
                                        </p:tgtEl>
                                        <p:attrNameLst>
                                          <p:attrName>style.visibility</p:attrName>
                                        </p:attrNameLst>
                                      </p:cBhvr>
                                      <p:to>
                                        <p:strVal val="visible"/>
                                      </p:to>
                                    </p:set>
                                    <p:anim calcmode="lin" valueType="num">
                                      <p:cBhvr additive="base">
                                        <p:cTn id="46" dur="500" fill="hold"/>
                                        <p:tgtEl>
                                          <p:spTgt spid="10"/>
                                        </p:tgtEl>
                                        <p:attrNameLst>
                                          <p:attrName>ppt_x</p:attrName>
                                        </p:attrNameLst>
                                      </p:cBhvr>
                                      <p:tavLst>
                                        <p:tav tm="0">
                                          <p:val>
                                            <p:strVal val="#ppt_x"/>
                                          </p:val>
                                        </p:tav>
                                        <p:tav tm="100000">
                                          <p:val>
                                            <p:strVal val="#ppt_x"/>
                                          </p:val>
                                        </p:tav>
                                      </p:tavLst>
                                    </p:anim>
                                    <p:anim calcmode="lin" valueType="num">
                                      <p:cBhvr additive="base">
                                        <p:cTn id="47" dur="50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4" grpId="0"/>
      <p:bldP spid="15" grpId="0"/>
      <p:bldP spid="21" grpId="0"/>
      <p:bldP spid="22" grpId="0"/>
      <p:bldP spid="8" grpId="0"/>
      <p:bldP spid="1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6" name="Graphic 7">
            <a:extLst>
              <a:ext uri="{FF2B5EF4-FFF2-40B4-BE49-F238E27FC236}">
                <a16:creationId xmlns:a16="http://schemas.microsoft.com/office/drawing/2014/main" id="{F6F4C9EC-B90D-45DC-A449-2E40B769565B}"/>
              </a:ext>
            </a:extLst>
          </p:cNvPr>
          <p:cNvSpPr/>
          <p:nvPr/>
        </p:nvSpPr>
        <p:spPr>
          <a:xfrm>
            <a:off x="10145534" y="0"/>
            <a:ext cx="2046466" cy="1468766"/>
          </a:xfrm>
          <a:custGeom>
            <a:avLst/>
            <a:gdLst>
              <a:gd name="connsiteX0" fmla="*/ 35981 w 2530877"/>
              <a:gd name="connsiteY0" fmla="*/ 0 h 1816432"/>
              <a:gd name="connsiteX1" fmla="*/ 2530877 w 2530877"/>
              <a:gd name="connsiteY1" fmla="*/ 0 h 1816432"/>
              <a:gd name="connsiteX2" fmla="*/ 2530877 w 2530877"/>
              <a:gd name="connsiteY2" fmla="*/ 1681635 h 1816432"/>
              <a:gd name="connsiteX3" fmla="*/ 2492375 w 2530877"/>
              <a:gd name="connsiteY3" fmla="*/ 1707250 h 1816432"/>
              <a:gd name="connsiteX4" fmla="*/ 1602895 w 2530877"/>
              <a:gd name="connsiteY4" fmla="*/ 1633587 h 1816432"/>
              <a:gd name="connsiteX5" fmla="*/ 1308243 w 2530877"/>
              <a:gd name="connsiteY5" fmla="*/ 1276322 h 1816432"/>
              <a:gd name="connsiteX6" fmla="*/ 700522 w 2530877"/>
              <a:gd name="connsiteY6" fmla="*/ 1088481 h 1816432"/>
              <a:gd name="connsiteX7" fmla="*/ 120425 w 2530877"/>
              <a:gd name="connsiteY7" fmla="*/ 845393 h 1816432"/>
              <a:gd name="connsiteX8" fmla="*/ 6247 w 2530877"/>
              <a:gd name="connsiteY8" fmla="*/ 254248 h 1816432"/>
              <a:gd name="connsiteX9" fmla="*/ 20289 w 2530877"/>
              <a:gd name="connsiteY9" fmla="*/ 100706 h 1816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30877" h="1816432">
                <a:moveTo>
                  <a:pt x="35981" y="0"/>
                </a:moveTo>
                <a:lnTo>
                  <a:pt x="2530877" y="0"/>
                </a:lnTo>
                <a:lnTo>
                  <a:pt x="2530877" y="1681635"/>
                </a:lnTo>
                <a:lnTo>
                  <a:pt x="2492375" y="1707250"/>
                </a:lnTo>
                <a:cubicBezTo>
                  <a:pt x="2214298" y="1867468"/>
                  <a:pt x="1829408" y="1858260"/>
                  <a:pt x="1602895" y="1633587"/>
                </a:cubicBezTo>
                <a:cubicBezTo>
                  <a:pt x="1492400" y="1524935"/>
                  <a:pt x="1426103" y="1377609"/>
                  <a:pt x="1308243" y="1276322"/>
                </a:cubicBezTo>
                <a:cubicBezTo>
                  <a:pt x="1144341" y="1136362"/>
                  <a:pt x="914145" y="1114263"/>
                  <a:pt x="700522" y="1088481"/>
                </a:cubicBezTo>
                <a:cubicBezTo>
                  <a:pt x="486899" y="1062699"/>
                  <a:pt x="253018" y="1012977"/>
                  <a:pt x="120425" y="845393"/>
                </a:cubicBezTo>
                <a:cubicBezTo>
                  <a:pt x="-6643" y="685177"/>
                  <a:pt x="-8486" y="458662"/>
                  <a:pt x="6247" y="254248"/>
                </a:cubicBezTo>
                <a:cubicBezTo>
                  <a:pt x="9930" y="203144"/>
                  <a:pt x="14304" y="151810"/>
                  <a:pt x="20289" y="100706"/>
                </a:cubicBezTo>
                <a:close/>
              </a:path>
            </a:pathLst>
          </a:custGeom>
          <a:gradFill flip="none" rotWithShape="1">
            <a:gsLst>
              <a:gs pos="0">
                <a:schemeClr val="accent6">
                  <a:shade val="30000"/>
                  <a:satMod val="115000"/>
                </a:schemeClr>
              </a:gs>
              <a:gs pos="50000">
                <a:schemeClr val="accent6">
                  <a:shade val="67500"/>
                  <a:satMod val="115000"/>
                </a:schemeClr>
              </a:gs>
              <a:gs pos="100000">
                <a:schemeClr val="accent6">
                  <a:shade val="100000"/>
                  <a:satMod val="115000"/>
                </a:schemeClr>
              </a:gs>
            </a:gsLst>
            <a:lin ang="0" scaled="1"/>
            <a:tileRect/>
          </a:gradFill>
          <a:ln w="9525" cap="flat">
            <a:noFill/>
            <a:prstDash val="solid"/>
            <a:miter/>
          </a:ln>
        </p:spPr>
        <p:txBody>
          <a:bodyPr rtlCol="0" anchor="ctr"/>
          <a:lstStyle/>
          <a:p>
            <a:endParaRPr lang="en-ID">
              <a:solidFill>
                <a:schemeClr val="tx1"/>
              </a:solidFill>
            </a:endParaRPr>
          </a:p>
        </p:txBody>
      </p:sp>
      <p:grpSp>
        <p:nvGrpSpPr>
          <p:cNvPr id="338" name="Group 337">
            <a:extLst>
              <a:ext uri="{FF2B5EF4-FFF2-40B4-BE49-F238E27FC236}">
                <a16:creationId xmlns:a16="http://schemas.microsoft.com/office/drawing/2014/main" id="{2A096A61-9BEA-4DB9-96A4-CABD8B892559}"/>
              </a:ext>
            </a:extLst>
          </p:cNvPr>
          <p:cNvGrpSpPr/>
          <p:nvPr/>
        </p:nvGrpSpPr>
        <p:grpSpPr>
          <a:xfrm>
            <a:off x="6540781" y="414341"/>
            <a:ext cx="1053324" cy="883341"/>
            <a:chOff x="4445285" y="4264585"/>
            <a:chExt cx="1053324" cy="883341"/>
          </a:xfrm>
          <a:gradFill>
            <a:gsLst>
              <a:gs pos="0">
                <a:schemeClr val="accent1">
                  <a:alpha val="45000"/>
                </a:schemeClr>
              </a:gs>
              <a:gs pos="100000">
                <a:schemeClr val="accent2">
                  <a:alpha val="45000"/>
                </a:schemeClr>
              </a:gs>
            </a:gsLst>
            <a:lin ang="0" scaled="1"/>
          </a:gradFill>
        </p:grpSpPr>
        <p:sp>
          <p:nvSpPr>
            <p:cNvPr id="339" name="Oval 338">
              <a:extLst>
                <a:ext uri="{FF2B5EF4-FFF2-40B4-BE49-F238E27FC236}">
                  <a16:creationId xmlns:a16="http://schemas.microsoft.com/office/drawing/2014/main" id="{3CD8DCCD-4E82-4EA6-B922-8D71086FA0BD}"/>
                </a:ext>
              </a:extLst>
            </p:cNvPr>
            <p:cNvSpPr/>
            <p:nvPr/>
          </p:nvSpPr>
          <p:spPr>
            <a:xfrm>
              <a:off x="5426609" y="5075926"/>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40" name="Oval 339">
              <a:extLst>
                <a:ext uri="{FF2B5EF4-FFF2-40B4-BE49-F238E27FC236}">
                  <a16:creationId xmlns:a16="http://schemas.microsoft.com/office/drawing/2014/main" id="{162F5957-66DE-41CF-B347-F48CABC95354}"/>
                </a:ext>
              </a:extLst>
            </p:cNvPr>
            <p:cNvSpPr/>
            <p:nvPr/>
          </p:nvSpPr>
          <p:spPr>
            <a:xfrm>
              <a:off x="5099501" y="5075926"/>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41" name="Oval 340">
              <a:extLst>
                <a:ext uri="{FF2B5EF4-FFF2-40B4-BE49-F238E27FC236}">
                  <a16:creationId xmlns:a16="http://schemas.microsoft.com/office/drawing/2014/main" id="{DE8D6DC8-48A1-45E1-9C15-9F3430A99337}"/>
                </a:ext>
              </a:extLst>
            </p:cNvPr>
            <p:cNvSpPr/>
            <p:nvPr/>
          </p:nvSpPr>
          <p:spPr>
            <a:xfrm>
              <a:off x="4772393" y="5075926"/>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42" name="Oval 341">
              <a:extLst>
                <a:ext uri="{FF2B5EF4-FFF2-40B4-BE49-F238E27FC236}">
                  <a16:creationId xmlns:a16="http://schemas.microsoft.com/office/drawing/2014/main" id="{8674D589-A005-456D-B5D5-A6C2E988D8DA}"/>
                </a:ext>
              </a:extLst>
            </p:cNvPr>
            <p:cNvSpPr/>
            <p:nvPr/>
          </p:nvSpPr>
          <p:spPr>
            <a:xfrm>
              <a:off x="4445285" y="5075926"/>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43" name="Oval 342">
              <a:extLst>
                <a:ext uri="{FF2B5EF4-FFF2-40B4-BE49-F238E27FC236}">
                  <a16:creationId xmlns:a16="http://schemas.microsoft.com/office/drawing/2014/main" id="{816D82B6-DE13-4979-B9BC-EFE07AE8DB57}"/>
                </a:ext>
              </a:extLst>
            </p:cNvPr>
            <p:cNvSpPr/>
            <p:nvPr/>
          </p:nvSpPr>
          <p:spPr>
            <a:xfrm>
              <a:off x="5426609" y="4805479"/>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45" name="Oval 344">
              <a:extLst>
                <a:ext uri="{FF2B5EF4-FFF2-40B4-BE49-F238E27FC236}">
                  <a16:creationId xmlns:a16="http://schemas.microsoft.com/office/drawing/2014/main" id="{90233734-0746-4A50-8697-CFE2F81EDA80}"/>
                </a:ext>
              </a:extLst>
            </p:cNvPr>
            <p:cNvSpPr/>
            <p:nvPr/>
          </p:nvSpPr>
          <p:spPr>
            <a:xfrm>
              <a:off x="5099501" y="4805479"/>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46" name="Oval 345">
              <a:extLst>
                <a:ext uri="{FF2B5EF4-FFF2-40B4-BE49-F238E27FC236}">
                  <a16:creationId xmlns:a16="http://schemas.microsoft.com/office/drawing/2014/main" id="{2C03ADFA-D955-4608-94F8-2CCE6788E603}"/>
                </a:ext>
              </a:extLst>
            </p:cNvPr>
            <p:cNvSpPr/>
            <p:nvPr/>
          </p:nvSpPr>
          <p:spPr>
            <a:xfrm>
              <a:off x="4772393" y="4805479"/>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47" name="Oval 346">
              <a:extLst>
                <a:ext uri="{FF2B5EF4-FFF2-40B4-BE49-F238E27FC236}">
                  <a16:creationId xmlns:a16="http://schemas.microsoft.com/office/drawing/2014/main" id="{1F0CCCAE-6E6F-48EB-BF25-A9B5291A705E}"/>
                </a:ext>
              </a:extLst>
            </p:cNvPr>
            <p:cNvSpPr/>
            <p:nvPr/>
          </p:nvSpPr>
          <p:spPr>
            <a:xfrm>
              <a:off x="4445285" y="4805479"/>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49" name="Oval 348">
              <a:extLst>
                <a:ext uri="{FF2B5EF4-FFF2-40B4-BE49-F238E27FC236}">
                  <a16:creationId xmlns:a16="http://schemas.microsoft.com/office/drawing/2014/main" id="{9E35BDCB-9203-4D07-A41C-34037AD7A982}"/>
                </a:ext>
              </a:extLst>
            </p:cNvPr>
            <p:cNvSpPr/>
            <p:nvPr/>
          </p:nvSpPr>
          <p:spPr>
            <a:xfrm>
              <a:off x="5426609" y="4535032"/>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50" name="Oval 349">
              <a:extLst>
                <a:ext uri="{FF2B5EF4-FFF2-40B4-BE49-F238E27FC236}">
                  <a16:creationId xmlns:a16="http://schemas.microsoft.com/office/drawing/2014/main" id="{13279A25-74A3-4455-A187-2948324B36E9}"/>
                </a:ext>
              </a:extLst>
            </p:cNvPr>
            <p:cNvSpPr/>
            <p:nvPr/>
          </p:nvSpPr>
          <p:spPr>
            <a:xfrm>
              <a:off x="5099501" y="4535032"/>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51" name="Oval 350">
              <a:extLst>
                <a:ext uri="{FF2B5EF4-FFF2-40B4-BE49-F238E27FC236}">
                  <a16:creationId xmlns:a16="http://schemas.microsoft.com/office/drawing/2014/main" id="{1DCD95C6-71F5-400E-A6FD-B1C7B2256609}"/>
                </a:ext>
              </a:extLst>
            </p:cNvPr>
            <p:cNvSpPr/>
            <p:nvPr/>
          </p:nvSpPr>
          <p:spPr>
            <a:xfrm>
              <a:off x="4772393" y="4535032"/>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52" name="Oval 351">
              <a:extLst>
                <a:ext uri="{FF2B5EF4-FFF2-40B4-BE49-F238E27FC236}">
                  <a16:creationId xmlns:a16="http://schemas.microsoft.com/office/drawing/2014/main" id="{57176501-C54B-4C3D-8AE5-2C6AF2FD3E94}"/>
                </a:ext>
              </a:extLst>
            </p:cNvPr>
            <p:cNvSpPr/>
            <p:nvPr/>
          </p:nvSpPr>
          <p:spPr>
            <a:xfrm>
              <a:off x="4445285" y="4535032"/>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53" name="Oval 352">
              <a:extLst>
                <a:ext uri="{FF2B5EF4-FFF2-40B4-BE49-F238E27FC236}">
                  <a16:creationId xmlns:a16="http://schemas.microsoft.com/office/drawing/2014/main" id="{8E912668-2A8A-40EF-BFE0-7C6DCC36BCC5}"/>
                </a:ext>
              </a:extLst>
            </p:cNvPr>
            <p:cNvSpPr/>
            <p:nvPr/>
          </p:nvSpPr>
          <p:spPr>
            <a:xfrm>
              <a:off x="5426609" y="4264585"/>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54" name="Oval 353">
              <a:extLst>
                <a:ext uri="{FF2B5EF4-FFF2-40B4-BE49-F238E27FC236}">
                  <a16:creationId xmlns:a16="http://schemas.microsoft.com/office/drawing/2014/main" id="{41548247-CF9D-4A6B-85A4-5A552C4B9C1C}"/>
                </a:ext>
              </a:extLst>
            </p:cNvPr>
            <p:cNvSpPr/>
            <p:nvPr/>
          </p:nvSpPr>
          <p:spPr>
            <a:xfrm>
              <a:off x="5099501" y="4264585"/>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55" name="Oval 354">
              <a:extLst>
                <a:ext uri="{FF2B5EF4-FFF2-40B4-BE49-F238E27FC236}">
                  <a16:creationId xmlns:a16="http://schemas.microsoft.com/office/drawing/2014/main" id="{9B87D185-15FF-4180-8A41-678663D3422C}"/>
                </a:ext>
              </a:extLst>
            </p:cNvPr>
            <p:cNvSpPr/>
            <p:nvPr/>
          </p:nvSpPr>
          <p:spPr>
            <a:xfrm>
              <a:off x="4772393" y="4264585"/>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56" name="Oval 355">
              <a:extLst>
                <a:ext uri="{FF2B5EF4-FFF2-40B4-BE49-F238E27FC236}">
                  <a16:creationId xmlns:a16="http://schemas.microsoft.com/office/drawing/2014/main" id="{11ABFB90-749C-4325-ABA1-A80AB39AF105}"/>
                </a:ext>
              </a:extLst>
            </p:cNvPr>
            <p:cNvSpPr/>
            <p:nvPr/>
          </p:nvSpPr>
          <p:spPr>
            <a:xfrm>
              <a:off x="4445285" y="4264585"/>
              <a:ext cx="72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7" name="Subtitle 12">
            <a:extLst>
              <a:ext uri="{FF2B5EF4-FFF2-40B4-BE49-F238E27FC236}">
                <a16:creationId xmlns:a16="http://schemas.microsoft.com/office/drawing/2014/main" id="{96193891-16A7-CAD7-1D27-9C7A832296E1}"/>
              </a:ext>
            </a:extLst>
          </p:cNvPr>
          <p:cNvSpPr>
            <a:spLocks noGrp="1"/>
          </p:cNvSpPr>
          <p:nvPr>
            <p:ph type="subTitle" idx="1"/>
          </p:nvPr>
        </p:nvSpPr>
        <p:spPr>
          <a:xfrm>
            <a:off x="515888" y="178166"/>
            <a:ext cx="5580112" cy="403026"/>
          </a:xfrm>
        </p:spPr>
        <p:txBody>
          <a:bodyPr lIns="91440" tIns="45720" rIns="91440" bIns="45720" anchor="ctr"/>
          <a:lstStyle/>
          <a:p>
            <a:pPr algn="l"/>
            <a:r>
              <a:rPr lang="en-ID" sz="1600" dirty="0">
                <a:solidFill>
                  <a:schemeClr val="tx1">
                    <a:lumMod val="95000"/>
                    <a:lumOff val="5000"/>
                  </a:schemeClr>
                </a:solidFill>
              </a:rPr>
              <a:t>MOODLY</a:t>
            </a:r>
            <a:endParaRPr lang="fr-FR" sz="1600" dirty="0">
              <a:solidFill>
                <a:schemeClr val="tx1">
                  <a:lumMod val="95000"/>
                  <a:lumOff val="5000"/>
                </a:schemeClr>
              </a:solidFill>
              <a:ea typeface="Source Sans Pro"/>
            </a:endParaRPr>
          </a:p>
        </p:txBody>
      </p:sp>
      <p:sp>
        <p:nvSpPr>
          <p:cNvPr id="3" name="Title 11">
            <a:extLst>
              <a:ext uri="{FF2B5EF4-FFF2-40B4-BE49-F238E27FC236}">
                <a16:creationId xmlns:a16="http://schemas.microsoft.com/office/drawing/2014/main" id="{DDDD3CFD-D406-8A94-05F7-86B8B4145AF9}"/>
              </a:ext>
            </a:extLst>
          </p:cNvPr>
          <p:cNvSpPr txBox="1">
            <a:spLocks/>
          </p:cNvSpPr>
          <p:nvPr/>
        </p:nvSpPr>
        <p:spPr>
          <a:xfrm>
            <a:off x="484892" y="700124"/>
            <a:ext cx="5580112" cy="597558"/>
          </a:xfrm>
          <a:prstGeom prst="rect">
            <a:avLst/>
          </a:prstGeom>
        </p:spPr>
        <p:txBody>
          <a:bodyPr lIns="91440" tIns="45720" rIns="91440" bIns="45720" anchor="ctr"/>
          <a:lstStyle>
            <a:lvl1pPr algn="ctr"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l"/>
            <a:r>
              <a:rPr lang="en-ID" sz="4400" dirty="0" err="1">
                <a:solidFill>
                  <a:srgbClr val="7030A0"/>
                </a:solidFill>
              </a:rPr>
              <a:t>Éléments</a:t>
            </a:r>
            <a:r>
              <a:rPr lang="en-ID" sz="4400" dirty="0">
                <a:solidFill>
                  <a:srgbClr val="7030A0"/>
                </a:solidFill>
              </a:rPr>
              <a:t> </a:t>
            </a:r>
            <a:r>
              <a:rPr lang="en-ID" sz="4400" dirty="0" err="1">
                <a:solidFill>
                  <a:srgbClr val="7030A0"/>
                </a:solidFill>
              </a:rPr>
              <a:t>clés</a:t>
            </a:r>
            <a:endParaRPr lang="fr-FR" sz="4400" dirty="0">
              <a:solidFill>
                <a:srgbClr val="7030A0"/>
              </a:solidFill>
            </a:endParaRPr>
          </a:p>
        </p:txBody>
      </p:sp>
      <p:sp>
        <p:nvSpPr>
          <p:cNvPr id="10" name="Espace réservé du contenu 2">
            <a:extLst>
              <a:ext uri="{FF2B5EF4-FFF2-40B4-BE49-F238E27FC236}">
                <a16:creationId xmlns:a16="http://schemas.microsoft.com/office/drawing/2014/main" id="{53B8B8AA-5203-A1E5-E333-6B15542FAEAD}"/>
              </a:ext>
            </a:extLst>
          </p:cNvPr>
          <p:cNvSpPr>
            <a:spLocks noGrp="1"/>
          </p:cNvSpPr>
          <p:nvPr/>
        </p:nvSpPr>
        <p:spPr>
          <a:xfrm>
            <a:off x="484892" y="1949533"/>
            <a:ext cx="7266997" cy="2620401"/>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ontserrat"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ontserrat" pitchFamily="2"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ontserrat" pitchFamily="2"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ontserrat" pitchFamily="2"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fr-FR" sz="2400" dirty="0" err="1">
                <a:latin typeface="Montserrat"/>
              </a:rPr>
              <a:t>React</a:t>
            </a:r>
            <a:r>
              <a:rPr lang="fr-FR" sz="2400" dirty="0">
                <a:latin typeface="Montserrat"/>
              </a:rPr>
              <a:t> Native</a:t>
            </a:r>
          </a:p>
          <a:p>
            <a:pPr>
              <a:lnSpc>
                <a:spcPct val="150000"/>
              </a:lnSpc>
            </a:pPr>
            <a:r>
              <a:rPr lang="fr-FR" sz="2400" dirty="0" err="1">
                <a:latin typeface="Montserrat"/>
              </a:rPr>
              <a:t>Strapi</a:t>
            </a:r>
            <a:r>
              <a:rPr lang="fr-FR" sz="2400" dirty="0">
                <a:latin typeface="Montserrat"/>
              </a:rPr>
              <a:t> V4+ (Back)</a:t>
            </a:r>
          </a:p>
          <a:p>
            <a:pPr>
              <a:lnSpc>
                <a:spcPct val="150000"/>
              </a:lnSpc>
            </a:pPr>
            <a:r>
              <a:rPr lang="fr-FR" sz="2400" dirty="0" err="1">
                <a:latin typeface="Montserrat"/>
              </a:rPr>
              <a:t>VueJS</a:t>
            </a:r>
            <a:r>
              <a:rPr lang="fr-FR" sz="2400" dirty="0">
                <a:latin typeface="Montserrat"/>
              </a:rPr>
              <a:t> (Front)</a:t>
            </a:r>
          </a:p>
          <a:p>
            <a:pPr>
              <a:lnSpc>
                <a:spcPct val="150000"/>
              </a:lnSpc>
            </a:pPr>
            <a:r>
              <a:rPr lang="fr-FR" sz="2400" dirty="0" err="1">
                <a:latin typeface="Montserrat"/>
              </a:rPr>
              <a:t>CapacitorJS</a:t>
            </a:r>
            <a:r>
              <a:rPr lang="fr-FR" sz="2400" dirty="0">
                <a:latin typeface="Montserrat"/>
              </a:rPr>
              <a:t> (Conversion en app native Android ou iOS)</a:t>
            </a:r>
            <a:endParaRPr lang="fr-FR" sz="2400" dirty="0"/>
          </a:p>
        </p:txBody>
      </p:sp>
      <p:pic>
        <p:nvPicPr>
          <p:cNvPr id="9" name="Image 8" descr="Une image contenant texte, personne&#10;&#10;Description générée automatiquement">
            <a:extLst>
              <a:ext uri="{FF2B5EF4-FFF2-40B4-BE49-F238E27FC236}">
                <a16:creationId xmlns:a16="http://schemas.microsoft.com/office/drawing/2014/main" id="{C991C576-9A61-D901-081E-7676CD53FEDE}"/>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8044066" y="4237600"/>
            <a:ext cx="4600421" cy="2620400"/>
          </a:xfrm>
          <a:prstGeom prst="rect">
            <a:avLst/>
          </a:prstGeom>
        </p:spPr>
      </p:pic>
      <p:pic>
        <p:nvPicPr>
          <p:cNvPr id="2" name="Image 1" descr="Une image contenant Police, Graphique, graphisme, texte&#10;&#10;Description générée automatiquement">
            <a:extLst>
              <a:ext uri="{FF2B5EF4-FFF2-40B4-BE49-F238E27FC236}">
                <a16:creationId xmlns:a16="http://schemas.microsoft.com/office/drawing/2014/main" id="{6E35916D-CF06-D796-C3BF-08834125362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66405" y="1726508"/>
            <a:ext cx="2968556" cy="1579758"/>
          </a:xfrm>
          <a:prstGeom prst="rect">
            <a:avLst/>
          </a:prstGeom>
        </p:spPr>
      </p:pic>
      <p:sp>
        <p:nvSpPr>
          <p:cNvPr id="5" name="Espace réservé du contenu 2">
            <a:extLst>
              <a:ext uri="{FF2B5EF4-FFF2-40B4-BE49-F238E27FC236}">
                <a16:creationId xmlns:a16="http://schemas.microsoft.com/office/drawing/2014/main" id="{68C59735-468A-801A-1789-A52A77B1C027}"/>
              </a:ext>
            </a:extLst>
          </p:cNvPr>
          <p:cNvSpPr>
            <a:spLocks noGrp="1"/>
          </p:cNvSpPr>
          <p:nvPr/>
        </p:nvSpPr>
        <p:spPr>
          <a:xfrm>
            <a:off x="484891" y="5121596"/>
            <a:ext cx="7266997" cy="1282165"/>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ontserrat"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ontserrat" pitchFamily="2"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ontserrat" pitchFamily="2"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ontserrat" pitchFamily="2"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fr-FR" sz="1600" b="1" dirty="0">
                <a:solidFill>
                  <a:srgbClr val="855F90"/>
                </a:solidFill>
              </a:rPr>
              <a:t>Si vous disposez d’un VPS ou d’une solution d’hébergement en ligne, vous pouvez déployer la solution mais une démo locale (sur le même réseau) est suffisante.</a:t>
            </a:r>
          </a:p>
        </p:txBody>
      </p:sp>
    </p:spTree>
    <p:extLst>
      <p:ext uri="{BB962C8B-B14F-4D97-AF65-F5344CB8AC3E}">
        <p14:creationId xmlns:p14="http://schemas.microsoft.com/office/powerpoint/2010/main" val="41270321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fill="hold" grpId="0" nodeType="afterEffect">
                                  <p:stCondLst>
                                    <p:cond delay="0"/>
                                  </p:stCondLst>
                                  <p:childTnLst>
                                    <p:set>
                                      <p:cBhvr>
                                        <p:cTn id="6" dur="1" fill="hold">
                                          <p:stCondLst>
                                            <p:cond delay="0"/>
                                          </p:stCondLst>
                                        </p:cTn>
                                        <p:tgtEl>
                                          <p:spTgt spid="336"/>
                                        </p:tgtEl>
                                        <p:attrNameLst>
                                          <p:attrName>style.visibility</p:attrName>
                                        </p:attrNameLst>
                                      </p:cBhvr>
                                      <p:to>
                                        <p:strVal val="visible"/>
                                      </p:to>
                                    </p:set>
                                    <p:anim calcmode="lin" valueType="num">
                                      <p:cBhvr additive="base">
                                        <p:cTn id="7" dur="500" fill="hold"/>
                                        <p:tgtEl>
                                          <p:spTgt spid="336"/>
                                        </p:tgtEl>
                                        <p:attrNameLst>
                                          <p:attrName>ppt_x</p:attrName>
                                        </p:attrNameLst>
                                      </p:cBhvr>
                                      <p:tavLst>
                                        <p:tav tm="0">
                                          <p:val>
                                            <p:strVal val="1+#ppt_w/2"/>
                                          </p:val>
                                        </p:tav>
                                        <p:tav tm="100000">
                                          <p:val>
                                            <p:strVal val="#ppt_x"/>
                                          </p:val>
                                        </p:tav>
                                      </p:tavLst>
                                    </p:anim>
                                    <p:anim calcmode="lin" valueType="num">
                                      <p:cBhvr additive="base">
                                        <p:cTn id="8" dur="500" fill="hold"/>
                                        <p:tgtEl>
                                          <p:spTgt spid="336"/>
                                        </p:tgtEl>
                                        <p:attrNameLst>
                                          <p:attrName>ppt_y</p:attrName>
                                        </p:attrNameLst>
                                      </p:cBhvr>
                                      <p:tavLst>
                                        <p:tav tm="0">
                                          <p:val>
                                            <p:strVal val="0-#ppt_h/2"/>
                                          </p:val>
                                        </p:tav>
                                        <p:tav tm="100000">
                                          <p:val>
                                            <p:strVal val="#ppt_y"/>
                                          </p:val>
                                        </p:tav>
                                      </p:tavLst>
                                    </p:anim>
                                  </p:childTnLst>
                                </p:cTn>
                              </p:par>
                              <p:par>
                                <p:cTn id="9" presetID="10" presetClass="entr" presetSubtype="0" fill="hold" nodeType="withEffect">
                                  <p:stCondLst>
                                    <p:cond delay="0"/>
                                  </p:stCondLst>
                                  <p:childTnLst>
                                    <p:set>
                                      <p:cBhvr>
                                        <p:cTn id="10" dur="1" fill="hold">
                                          <p:stCondLst>
                                            <p:cond delay="0"/>
                                          </p:stCondLst>
                                        </p:cTn>
                                        <p:tgtEl>
                                          <p:spTgt spid="338"/>
                                        </p:tgtEl>
                                        <p:attrNameLst>
                                          <p:attrName>style.visibility</p:attrName>
                                        </p:attrNameLst>
                                      </p:cBhvr>
                                      <p:to>
                                        <p:strVal val="visible"/>
                                      </p:to>
                                    </p:set>
                                    <p:animEffect transition="in" filter="fade">
                                      <p:cBhvr>
                                        <p:cTn id="11" dur="500"/>
                                        <p:tgtEl>
                                          <p:spTgt spid="338"/>
                                        </p:tgtEl>
                                      </p:cBhvr>
                                    </p:animEffect>
                                  </p:childTnLst>
                                </p:cTn>
                              </p:par>
                            </p:childTnLst>
                          </p:cTn>
                        </p:par>
                        <p:par>
                          <p:cTn id="12" fill="hold">
                            <p:stCondLst>
                              <p:cond delay="500"/>
                            </p:stCondLst>
                            <p:childTnLst>
                              <p:par>
                                <p:cTn id="13" presetID="16" presetClass="entr" presetSubtype="37" fill="hold" grpId="0"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barn(outVertical)">
                                      <p:cBhvr>
                                        <p:cTn id="15" dur="500"/>
                                        <p:tgtEl>
                                          <p:spTgt spid="3"/>
                                        </p:tgtEl>
                                      </p:cBhvr>
                                    </p:animEffect>
                                  </p:childTnLst>
                                </p:cTn>
                              </p:par>
                            </p:childTnLst>
                          </p:cTn>
                        </p:par>
                        <p:par>
                          <p:cTn id="16" fill="hold">
                            <p:stCondLst>
                              <p:cond delay="1000"/>
                            </p:stCondLst>
                            <p:childTnLst>
                              <p:par>
                                <p:cTn id="17" presetID="16" presetClass="entr" presetSubtype="21" fill="hold" grpId="0" nodeType="afterEffect">
                                  <p:stCondLst>
                                    <p:cond delay="0"/>
                                  </p:stCondLst>
                                  <p:childTnLst>
                                    <p:set>
                                      <p:cBhvr>
                                        <p:cTn id="18" dur="1" fill="hold">
                                          <p:stCondLst>
                                            <p:cond delay="0"/>
                                          </p:stCondLst>
                                        </p:cTn>
                                        <p:tgtEl>
                                          <p:spTgt spid="7">
                                            <p:txEl>
                                              <p:pRg st="0" end="0"/>
                                            </p:txEl>
                                          </p:spTgt>
                                        </p:tgtEl>
                                        <p:attrNameLst>
                                          <p:attrName>style.visibility</p:attrName>
                                        </p:attrNameLst>
                                      </p:cBhvr>
                                      <p:to>
                                        <p:strVal val="visible"/>
                                      </p:to>
                                    </p:set>
                                    <p:animEffect transition="in" filter="barn(inVertical)">
                                      <p:cBhvr>
                                        <p:cTn id="19"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6" grpId="0" animBg="1"/>
      <p:bldP spid="7" grpId="0" build="p"/>
      <p:bldP spid="3" grpId="0"/>
    </p:bldLst>
  </p:timing>
</p:sld>
</file>

<file path=ppt/theme/theme1.xml><?xml version="1.0" encoding="utf-8"?>
<a:theme xmlns:a="http://schemas.openxmlformats.org/drawingml/2006/main" name="Office Theme">
  <a:themeElements>
    <a:clrScheme name="Personnalisé 4">
      <a:dk1>
        <a:srgbClr val="000000"/>
      </a:dk1>
      <a:lt1>
        <a:srgbClr val="FFFFFF"/>
      </a:lt1>
      <a:dk2>
        <a:srgbClr val="464646"/>
      </a:dk2>
      <a:lt2>
        <a:srgbClr val="FFFFFF"/>
      </a:lt2>
      <a:accent1>
        <a:srgbClr val="E51E19"/>
      </a:accent1>
      <a:accent2>
        <a:srgbClr val="DF4557"/>
      </a:accent2>
      <a:accent3>
        <a:srgbClr val="FFC000"/>
      </a:accent3>
      <a:accent4>
        <a:srgbClr val="418386"/>
      </a:accent4>
      <a:accent5>
        <a:srgbClr val="00B0F0"/>
      </a:accent5>
      <a:accent6>
        <a:srgbClr val="7F6F8F"/>
      </a:accent6>
      <a:hlink>
        <a:srgbClr val="A05024"/>
      </a:hlink>
      <a:folHlink>
        <a:srgbClr val="FEC037"/>
      </a:folHlink>
    </a:clrScheme>
    <a:fontScheme name="Sample">
      <a:majorFont>
        <a:latin typeface="Montserrat"/>
        <a:ea typeface=""/>
        <a:cs typeface=""/>
      </a:majorFont>
      <a:minorFont>
        <a:latin typeface="Source Sans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solidFill>
          <a:schemeClr val="bg2">
            <a:lumMod val="75000"/>
          </a:schemeClr>
        </a:solidFill>
        <a:ln w="12700" cap="flat" cmpd="sng" algn="ctr">
          <a:noFill/>
          <a:prstDash val="solid"/>
          <a:miter lim="800000"/>
        </a:ln>
        <a:effectLst/>
      </a:spPr>
      <a:bodyPr rtlCol="0" anchor="ctr" anchorCtr="1"/>
      <a:lstStyle>
        <a:defPPr algn="l">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811a7283-b91b-4b1f-98e0-a4f58cea05d3" xsi:nil="true"/>
    <lcf76f155ced4ddcb4097134ff3c332f xmlns="f0b0b527-8c13-43f0-bca6-139f7b796fba">
      <Terms xmlns="http://schemas.microsoft.com/office/infopath/2007/PartnerControls"/>
    </lcf76f155ced4ddcb4097134ff3c332f>
    <SharedWithUsers xmlns="811a7283-b91b-4b1f-98e0-a4f58cea05d3">
      <UserInfo>
        <DisplayName/>
        <AccountId xsi:nil="true"/>
        <AccountType/>
      </UserInfo>
    </SharedWithUser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09DE7437FA8A2E4C92CA589A1896B479" ma:contentTypeVersion="16" ma:contentTypeDescription="Crée un document." ma:contentTypeScope="" ma:versionID="5104d5373e934c2a92d0e1f7702a672e">
  <xsd:schema xmlns:xsd="http://www.w3.org/2001/XMLSchema" xmlns:xs="http://www.w3.org/2001/XMLSchema" xmlns:p="http://schemas.microsoft.com/office/2006/metadata/properties" xmlns:ns2="f0b0b527-8c13-43f0-bca6-139f7b796fba" xmlns:ns3="811a7283-b91b-4b1f-98e0-a4f58cea05d3" targetNamespace="http://schemas.microsoft.com/office/2006/metadata/properties" ma:root="true" ma:fieldsID="95db5ab48662727cec8e8686bda9fdfb" ns2:_="" ns3:_="">
    <xsd:import namespace="f0b0b527-8c13-43f0-bca6-139f7b796fba"/>
    <xsd:import namespace="811a7283-b91b-4b1f-98e0-a4f58cea05d3"/>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2:MediaServiceDateTaken" minOccurs="0"/>
                <xsd:element ref="ns2:MediaLengthInSeconds"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Location"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0b0b527-8c13-43f0-bca6-139f7b796fb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MediaServiceDateTaken" ma:index="11" nillable="true" ma:displayName="MediaServiceDateTaken" ma:hidden="true" ma:indexed="true" ma:internalName="MediaServiceDateTaken" ma:readOnly="true">
      <xsd:simpleType>
        <xsd:restriction base="dms:Text"/>
      </xsd:simpleType>
    </xsd:element>
    <xsd:element name="MediaLengthInSeconds" ma:index="12" nillable="true" ma:displayName="MediaLengthInSeconds" ma:hidden="true" ma:internalName="MediaLengthInSeconds" ma:readOnly="true">
      <xsd:simpleType>
        <xsd:restriction base="dms:Unknown"/>
      </xsd:simpleType>
    </xsd:element>
    <xsd:element name="lcf76f155ced4ddcb4097134ff3c332f" ma:index="14" nillable="true" ma:taxonomy="true" ma:internalName="lcf76f155ced4ddcb4097134ff3c332f" ma:taxonomyFieldName="MediaServiceImageTags" ma:displayName="Balises d’images" ma:readOnly="false" ma:fieldId="{5cf76f15-5ced-4ddc-b409-7134ff3c332f}" ma:taxonomyMulti="true" ma:sspId="ea5cba62-7a90-4cbb-8c0d-a8cd742f6bec" ma:termSetId="09814cd3-568e-fe90-9814-8d621ff8fb84" ma:anchorId="fba54fb3-c3e1-fe81-a776-ca4b69148c4d" ma:open="true" ma:isKeyword="false">
      <xsd:complexType>
        <xsd:sequence>
          <xsd:element ref="pc:Terms" minOccurs="0" maxOccurs="1"/>
        </xsd:sequence>
      </xsd:complex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Location" ma:index="21" nillable="true" ma:displayName="Location" ma:indexed="true" ma:internalName="MediaServiceLocation" ma:readOnly="true">
      <xsd:simpleType>
        <xsd:restriction base="dms:Text"/>
      </xsd:simpleType>
    </xsd:element>
    <xsd:element name="MediaServiceSearchProperties" ma:index="22"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811a7283-b91b-4b1f-98e0-a4f58cea05d3" elementFormDefault="qualified">
    <xsd:import namespace="http://schemas.microsoft.com/office/2006/documentManagement/types"/>
    <xsd:import namespace="http://schemas.microsoft.com/office/infopath/2007/PartnerControls"/>
    <xsd:element name="TaxCatchAll" ma:index="15" nillable="true" ma:displayName="Taxonomy Catch All Column" ma:hidden="true" ma:list="{a7f36970-3d24-41fb-bc88-6574bbf71420}" ma:internalName="TaxCatchAll" ma:showField="CatchAllData" ma:web="811a7283-b91b-4b1f-98e0-a4f58cea05d3">
      <xsd:complexType>
        <xsd:complexContent>
          <xsd:extension base="dms:MultiChoiceLookup">
            <xsd:sequence>
              <xsd:element name="Value" type="dms:Lookup" maxOccurs="unbounded" minOccurs="0" nillable="true"/>
            </xsd:sequence>
          </xsd:extension>
        </xsd:complexContent>
      </xsd:complexType>
    </xsd:element>
    <xsd:element name="SharedWithUsers" ma:index="19" nillable="true" ma:displayName="Partagé avec"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0" nillable="true" ma:displayName="Partagé avec dé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34D61FD-305E-4CA5-A458-CE9881AD9FDC}">
  <ds:schemaRefs>
    <ds:schemaRef ds:uri="http://schemas.microsoft.com/office/2006/metadata/properties"/>
    <ds:schemaRef ds:uri="http://www.w3.org/XML/1998/namespace"/>
    <ds:schemaRef ds:uri="http://purl.org/dc/terms/"/>
    <ds:schemaRef ds:uri="http://schemas.microsoft.com/office/2006/documentManagement/types"/>
    <ds:schemaRef ds:uri="http://purl.org/dc/elements/1.1/"/>
    <ds:schemaRef ds:uri="http://schemas.microsoft.com/office/infopath/2007/PartnerControls"/>
    <ds:schemaRef ds:uri="http://schemas.openxmlformats.org/package/2006/metadata/core-properties"/>
    <ds:schemaRef ds:uri="811a7283-b91b-4b1f-98e0-a4f58cea05d3"/>
    <ds:schemaRef ds:uri="f0b0b527-8c13-43f0-bca6-139f7b796fba"/>
    <ds:schemaRef ds:uri="http://purl.org/dc/dcmitype/"/>
  </ds:schemaRefs>
</ds:datastoreItem>
</file>

<file path=customXml/itemProps2.xml><?xml version="1.0" encoding="utf-8"?>
<ds:datastoreItem xmlns:ds="http://schemas.openxmlformats.org/officeDocument/2006/customXml" ds:itemID="{A0DE0CAE-4DEB-465E-9C87-C0626E021FC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0b0b527-8c13-43f0-bca6-139f7b796fba"/>
    <ds:schemaRef ds:uri="811a7283-b91b-4b1f-98e0-a4f58cea05d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1B23C2E-F4BF-464E-9278-69EE5422BC7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 Theme</Template>
  <TotalTime>9552</TotalTime>
  <Words>552</Words>
  <Application>Microsoft Office PowerPoint</Application>
  <PresentationFormat>Grand écran</PresentationFormat>
  <Paragraphs>80</Paragraphs>
  <Slides>11</Slides>
  <Notes>6</Notes>
  <HiddenSlides>0</HiddenSlides>
  <MMClips>0</MMClips>
  <ScaleCrop>false</ScaleCrop>
  <HeadingPairs>
    <vt:vector size="6" baseType="variant">
      <vt:variant>
        <vt:lpstr>Polices utilisées</vt:lpstr>
      </vt:variant>
      <vt:variant>
        <vt:i4>8</vt:i4>
      </vt:variant>
      <vt:variant>
        <vt:lpstr>Thème</vt:lpstr>
      </vt:variant>
      <vt:variant>
        <vt:i4>1</vt:i4>
      </vt:variant>
      <vt:variant>
        <vt:lpstr>Titres des diapositives</vt:lpstr>
      </vt:variant>
      <vt:variant>
        <vt:i4>11</vt:i4>
      </vt:variant>
    </vt:vector>
  </HeadingPairs>
  <TitlesOfParts>
    <vt:vector size="20" baseType="lpstr">
      <vt:lpstr>Arial</vt:lpstr>
      <vt:lpstr>Cabin</vt:lpstr>
      <vt:lpstr>Calibri</vt:lpstr>
      <vt:lpstr>Century Gothic</vt:lpstr>
      <vt:lpstr>Montserrat</vt:lpstr>
      <vt:lpstr>Raleway</vt:lpstr>
      <vt:lpstr>Söhne</vt:lpstr>
      <vt:lpstr>Source Sans Pro</vt:lpstr>
      <vt:lpstr>Office Theme</vt:lpstr>
      <vt:lpstr>Présentation PowerPoint</vt:lpstr>
      <vt:lpstr>Sommaire</vt:lpstr>
      <vt:lpstr>Introduction</vt:lpstr>
      <vt:lpstr>Chiffres clés Le mal-être au travail</vt:lpstr>
      <vt:lpstr>Change Management</vt:lpstr>
      <vt:lpstr>Objectifs du projet</vt:lpstr>
      <vt:lpstr>Timeline</vt:lpstr>
      <vt:lpstr>Présentation PowerPoint</vt:lpstr>
      <vt:lpstr>Présentation PowerPoint</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saeful anwar</dc:creator>
  <cp:lastModifiedBy>Jonathan Troudart</cp:lastModifiedBy>
  <cp:revision>81</cp:revision>
  <dcterms:created xsi:type="dcterms:W3CDTF">2020-09-22T03:35:19Z</dcterms:created>
  <dcterms:modified xsi:type="dcterms:W3CDTF">2025-10-10T09:00:13Z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0x01010009DE7437FA8A2E4C92CA589A1896B479</vt:lpwstr>
  </property>
  <property fmtid="{D5CDD505-2E9C-101B-9397-08002B2CF9AE}" pid="3" name="MediaServiceImageTags">
    <vt:lpwstr/>
  </property>
  <property fmtid="{D5CDD505-2E9C-101B-9397-08002B2CF9AE}" pid="4" name="Order">
    <vt:r8>390800</vt:r8>
  </property>
  <property fmtid="{D5CDD505-2E9C-101B-9397-08002B2CF9AE}" pid="5" name="xd_Signature">
    <vt:bool>false</vt:bool>
  </property>
  <property fmtid="{D5CDD505-2E9C-101B-9397-08002B2CF9AE}" pid="6" name="xd_ProgID">
    <vt:lpwstr/>
  </property>
  <property fmtid="{D5CDD505-2E9C-101B-9397-08002B2CF9AE}" pid="7" name="_SourceUrl">
    <vt:lpwstr/>
  </property>
  <property fmtid="{D5CDD505-2E9C-101B-9397-08002B2CF9AE}" pid="8" name="_SharedFileIndex">
    <vt:lpwstr/>
  </property>
  <property fmtid="{D5CDD505-2E9C-101B-9397-08002B2CF9AE}" pid="9" name="ComplianceAssetId">
    <vt:lpwstr/>
  </property>
  <property fmtid="{D5CDD505-2E9C-101B-9397-08002B2CF9AE}" pid="10" name="TemplateUrl">
    <vt:lpwstr/>
  </property>
  <property fmtid="{D5CDD505-2E9C-101B-9397-08002B2CF9AE}" pid="11" name="_ExtendedDescription">
    <vt:lpwstr/>
  </property>
  <property fmtid="{D5CDD505-2E9C-101B-9397-08002B2CF9AE}" pid="12" name="TriggerFlowInfo">
    <vt:lpwstr/>
  </property>
</Properties>
</file>